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0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5" r:id="rId16"/>
    <p:sldId id="276" r:id="rId17"/>
    <p:sldId id="271" r:id="rId18"/>
    <p:sldId id="257" r:id="rId19"/>
    <p:sldId id="258" r:id="rId20"/>
    <p:sldId id="259" r:id="rId21"/>
    <p:sldId id="277" r:id="rId22"/>
    <p:sldId id="273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7BB8F2-B5DB-4FAF-A457-10F385D96CCD}" v="169" dt="2023-02-26T20:17:33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ufal Petr" userId="76484aeb-9507-44c9-a583-612a370dac90" providerId="ADAL" clId="{777BB8F2-B5DB-4FAF-A457-10F385D96CCD}"/>
    <pc:docChg chg="undo custSel addSld delSld modSld sldOrd">
      <pc:chgData name="Coufal Petr" userId="76484aeb-9507-44c9-a583-612a370dac90" providerId="ADAL" clId="{777BB8F2-B5DB-4FAF-A457-10F385D96CCD}" dt="2023-02-26T20:20:08.577" v="3588" actId="14100"/>
      <pc:docMkLst>
        <pc:docMk/>
      </pc:docMkLst>
      <pc:sldChg chg="modSp mod">
        <pc:chgData name="Coufal Petr" userId="76484aeb-9507-44c9-a583-612a370dac90" providerId="ADAL" clId="{777BB8F2-B5DB-4FAF-A457-10F385D96CCD}" dt="2023-02-26T17:57:37.569" v="3551" actId="1076"/>
        <pc:sldMkLst>
          <pc:docMk/>
          <pc:sldMk cId="3553292962" sldId="256"/>
        </pc:sldMkLst>
        <pc:spChg chg="mod">
          <ac:chgData name="Coufal Petr" userId="76484aeb-9507-44c9-a583-612a370dac90" providerId="ADAL" clId="{777BB8F2-B5DB-4FAF-A457-10F385D96CCD}" dt="2023-02-19T16:51:53.144" v="2971" actId="1076"/>
          <ac:spMkLst>
            <pc:docMk/>
            <pc:sldMk cId="3553292962" sldId="256"/>
            <ac:spMk id="2" creationId="{9A78E52F-8049-7F86-B0CB-D572F875DC29}"/>
          </ac:spMkLst>
        </pc:spChg>
        <pc:spChg chg="mod">
          <ac:chgData name="Coufal Petr" userId="76484aeb-9507-44c9-a583-612a370dac90" providerId="ADAL" clId="{777BB8F2-B5DB-4FAF-A457-10F385D96CCD}" dt="2023-02-26T17:57:37.569" v="3551" actId="1076"/>
          <ac:spMkLst>
            <pc:docMk/>
            <pc:sldMk cId="3553292962" sldId="256"/>
            <ac:spMk id="3" creationId="{3AB211EB-A912-FFE6-98B2-55280EBB7169}"/>
          </ac:spMkLst>
        </pc:spChg>
      </pc:sldChg>
      <pc:sldChg chg="modSp mod">
        <pc:chgData name="Coufal Petr" userId="76484aeb-9507-44c9-a583-612a370dac90" providerId="ADAL" clId="{777BB8F2-B5DB-4FAF-A457-10F385D96CCD}" dt="2023-02-26T20:16:04.389" v="3561" actId="12"/>
        <pc:sldMkLst>
          <pc:docMk/>
          <pc:sldMk cId="2467803791" sldId="257"/>
        </pc:sldMkLst>
        <pc:spChg chg="mod">
          <ac:chgData name="Coufal Petr" userId="76484aeb-9507-44c9-a583-612a370dac90" providerId="ADAL" clId="{777BB8F2-B5DB-4FAF-A457-10F385D96CCD}" dt="2023-02-26T20:15:55.135" v="3560" actId="403"/>
          <ac:spMkLst>
            <pc:docMk/>
            <pc:sldMk cId="2467803791" sldId="257"/>
            <ac:spMk id="2" creationId="{6469A60F-ACC0-DB2D-3E85-0793879828BD}"/>
          </ac:spMkLst>
        </pc:spChg>
        <pc:spChg chg="mod">
          <ac:chgData name="Coufal Petr" userId="76484aeb-9507-44c9-a583-612a370dac90" providerId="ADAL" clId="{777BB8F2-B5DB-4FAF-A457-10F385D96CCD}" dt="2023-02-26T20:16:04.389" v="3561" actId="12"/>
          <ac:spMkLst>
            <pc:docMk/>
            <pc:sldMk cId="2467803791" sldId="257"/>
            <ac:spMk id="3" creationId="{EB25057B-7DAE-9D6C-DA3F-567F6A0BE87D}"/>
          </ac:spMkLst>
        </pc:spChg>
      </pc:sldChg>
      <pc:sldChg chg="modSp mod">
        <pc:chgData name="Coufal Petr" userId="76484aeb-9507-44c9-a583-612a370dac90" providerId="ADAL" clId="{777BB8F2-B5DB-4FAF-A457-10F385D96CCD}" dt="2023-02-26T20:17:08.734" v="3565" actId="1076"/>
        <pc:sldMkLst>
          <pc:docMk/>
          <pc:sldMk cId="1305936105" sldId="258"/>
        </pc:sldMkLst>
        <pc:spChg chg="mod">
          <ac:chgData name="Coufal Petr" userId="76484aeb-9507-44c9-a583-612a370dac90" providerId="ADAL" clId="{777BB8F2-B5DB-4FAF-A457-10F385D96CCD}" dt="2023-02-26T20:17:08.734" v="3565" actId="1076"/>
          <ac:spMkLst>
            <pc:docMk/>
            <pc:sldMk cId="1305936105" sldId="258"/>
            <ac:spMk id="2" creationId="{D134D0C4-56A0-FC07-4AFA-796BA86E7749}"/>
          </ac:spMkLst>
        </pc:spChg>
        <pc:spChg chg="mod">
          <ac:chgData name="Coufal Petr" userId="76484aeb-9507-44c9-a583-612a370dac90" providerId="ADAL" clId="{777BB8F2-B5DB-4FAF-A457-10F385D96CCD}" dt="2023-02-26T20:17:05.778" v="3564" actId="1076"/>
          <ac:spMkLst>
            <pc:docMk/>
            <pc:sldMk cId="1305936105" sldId="258"/>
            <ac:spMk id="3" creationId="{5A441B23-38ED-B3CF-7C02-6C3F4417BE74}"/>
          </ac:spMkLst>
        </pc:spChg>
      </pc:sldChg>
      <pc:sldChg chg="modSp mod">
        <pc:chgData name="Coufal Petr" userId="76484aeb-9507-44c9-a583-612a370dac90" providerId="ADAL" clId="{777BB8F2-B5DB-4FAF-A457-10F385D96CCD}" dt="2023-02-26T20:17:25.414" v="3567" actId="20577"/>
        <pc:sldMkLst>
          <pc:docMk/>
          <pc:sldMk cId="2479212975" sldId="259"/>
        </pc:sldMkLst>
        <pc:spChg chg="mod">
          <ac:chgData name="Coufal Petr" userId="76484aeb-9507-44c9-a583-612a370dac90" providerId="ADAL" clId="{777BB8F2-B5DB-4FAF-A457-10F385D96CCD}" dt="2023-02-19T17:22:49.559" v="3295" actId="2711"/>
          <ac:spMkLst>
            <pc:docMk/>
            <pc:sldMk cId="2479212975" sldId="259"/>
            <ac:spMk id="2" creationId="{DDDF41FF-C133-3E1E-F923-5B583A8CCE7E}"/>
          </ac:spMkLst>
        </pc:spChg>
        <pc:spChg chg="mod">
          <ac:chgData name="Coufal Petr" userId="76484aeb-9507-44c9-a583-612a370dac90" providerId="ADAL" clId="{777BB8F2-B5DB-4FAF-A457-10F385D96CCD}" dt="2023-02-26T20:17:25.414" v="3567" actId="20577"/>
          <ac:spMkLst>
            <pc:docMk/>
            <pc:sldMk cId="2479212975" sldId="259"/>
            <ac:spMk id="3" creationId="{D3E79C51-8822-F5E0-DCD3-1471F0887782}"/>
          </ac:spMkLst>
        </pc:spChg>
      </pc:sldChg>
      <pc:sldChg chg="addSp delSp modSp mod ord setBg setClrOvrMap">
        <pc:chgData name="Coufal Petr" userId="76484aeb-9507-44c9-a583-612a370dac90" providerId="ADAL" clId="{777BB8F2-B5DB-4FAF-A457-10F385D96CCD}" dt="2023-02-26T17:53:34.795" v="3527" actId="20577"/>
        <pc:sldMkLst>
          <pc:docMk/>
          <pc:sldMk cId="3023326842" sldId="260"/>
        </pc:sldMkLst>
        <pc:spChg chg="mod">
          <ac:chgData name="Coufal Petr" userId="76484aeb-9507-44c9-a583-612a370dac90" providerId="ADAL" clId="{777BB8F2-B5DB-4FAF-A457-10F385D96CCD}" dt="2023-02-19T16:54:47.123" v="3003" actId="1076"/>
          <ac:spMkLst>
            <pc:docMk/>
            <pc:sldMk cId="3023326842" sldId="260"/>
            <ac:spMk id="2" creationId="{7A337864-BCDB-8B8F-B652-657EC70B1F23}"/>
          </ac:spMkLst>
        </pc:spChg>
        <pc:spChg chg="mod">
          <ac:chgData name="Coufal Petr" userId="76484aeb-9507-44c9-a583-612a370dac90" providerId="ADAL" clId="{777BB8F2-B5DB-4FAF-A457-10F385D96CCD}" dt="2023-02-26T17:53:34.795" v="3527" actId="20577"/>
          <ac:spMkLst>
            <pc:docMk/>
            <pc:sldMk cId="3023326842" sldId="260"/>
            <ac:spMk id="3" creationId="{BE8E35C9-F477-3755-8658-D9CFCA7AF4D9}"/>
          </ac:spMkLst>
        </pc:spChg>
        <pc:spChg chg="del">
          <ac:chgData name="Coufal Petr" userId="76484aeb-9507-44c9-a583-612a370dac90" providerId="ADAL" clId="{777BB8F2-B5DB-4FAF-A457-10F385D96CCD}" dt="2023-02-18T20:53:18.620" v="810" actId="26606"/>
          <ac:spMkLst>
            <pc:docMk/>
            <pc:sldMk cId="3023326842" sldId="260"/>
            <ac:spMk id="4120" creationId="{2ABE1108-6423-4E53-85A1-817683043C77}"/>
          </ac:spMkLst>
        </pc:spChg>
        <pc:spChg chg="add">
          <ac:chgData name="Coufal Petr" userId="76484aeb-9507-44c9-a583-612a370dac90" providerId="ADAL" clId="{777BB8F2-B5DB-4FAF-A457-10F385D96CCD}" dt="2023-02-18T20:53:18.620" v="810" actId="26606"/>
          <ac:spMkLst>
            <pc:docMk/>
            <pc:sldMk cId="3023326842" sldId="260"/>
            <ac:spMk id="4125" creationId="{2EEE8F11-3582-44B7-9869-F2D26D7DD9D4}"/>
          </ac:spMkLst>
        </pc:spChg>
        <pc:spChg chg="add">
          <ac:chgData name="Coufal Petr" userId="76484aeb-9507-44c9-a583-612a370dac90" providerId="ADAL" clId="{777BB8F2-B5DB-4FAF-A457-10F385D96CCD}" dt="2023-02-18T20:53:18.620" v="810" actId="26606"/>
          <ac:spMkLst>
            <pc:docMk/>
            <pc:sldMk cId="3023326842" sldId="260"/>
            <ac:spMk id="4127" creationId="{2141F1CC-6A53-4BCF-9127-AABB52E2497E}"/>
          </ac:spMkLst>
        </pc:spChg>
        <pc:spChg chg="add">
          <ac:chgData name="Coufal Petr" userId="76484aeb-9507-44c9-a583-612a370dac90" providerId="ADAL" clId="{777BB8F2-B5DB-4FAF-A457-10F385D96CCD}" dt="2023-02-18T20:53:18.620" v="810" actId="26606"/>
          <ac:spMkLst>
            <pc:docMk/>
            <pc:sldMk cId="3023326842" sldId="260"/>
            <ac:spMk id="4129" creationId="{561B2B49-7142-4CA8-A929-4671548E6A5A}"/>
          </ac:spMkLst>
        </pc:spChg>
        <pc:picChg chg="mod ord">
          <ac:chgData name="Coufal Petr" userId="76484aeb-9507-44c9-a583-612a370dac90" providerId="ADAL" clId="{777BB8F2-B5DB-4FAF-A457-10F385D96CCD}" dt="2023-02-18T20:53:18.620" v="810" actId="26606"/>
          <ac:picMkLst>
            <pc:docMk/>
            <pc:sldMk cId="3023326842" sldId="260"/>
            <ac:picMk id="4098" creationId="{F174A616-05CE-17AC-A681-BE88983CF578}"/>
          </ac:picMkLst>
        </pc:picChg>
        <pc:picChg chg="mod">
          <ac:chgData name="Coufal Petr" userId="76484aeb-9507-44c9-a583-612a370dac90" providerId="ADAL" clId="{777BB8F2-B5DB-4FAF-A457-10F385D96CCD}" dt="2023-02-18T20:53:18.620" v="810" actId="26606"/>
          <ac:picMkLst>
            <pc:docMk/>
            <pc:sldMk cId="3023326842" sldId="260"/>
            <ac:picMk id="4100" creationId="{57AD0987-5995-CEC8-98FD-A8526C6331A3}"/>
          </ac:picMkLst>
        </pc:picChg>
        <pc:picChg chg="mod">
          <ac:chgData name="Coufal Petr" userId="76484aeb-9507-44c9-a583-612a370dac90" providerId="ADAL" clId="{777BB8F2-B5DB-4FAF-A457-10F385D96CCD}" dt="2023-02-18T20:53:18.620" v="810" actId="26606"/>
          <ac:picMkLst>
            <pc:docMk/>
            <pc:sldMk cId="3023326842" sldId="260"/>
            <ac:picMk id="4102" creationId="{30C74354-EE78-51D2-074E-E550DD2C5CE7}"/>
          </ac:picMkLst>
        </pc:picChg>
      </pc:sldChg>
      <pc:sldChg chg="modSp mod ord">
        <pc:chgData name="Coufal Petr" userId="76484aeb-9507-44c9-a583-612a370dac90" providerId="ADAL" clId="{777BB8F2-B5DB-4FAF-A457-10F385D96CCD}" dt="2023-02-19T16:55:45.440" v="3014" actId="20577"/>
        <pc:sldMkLst>
          <pc:docMk/>
          <pc:sldMk cId="3334846585" sldId="261"/>
        </pc:sldMkLst>
        <pc:spChg chg="mod">
          <ac:chgData name="Coufal Petr" userId="76484aeb-9507-44c9-a583-612a370dac90" providerId="ADAL" clId="{777BB8F2-B5DB-4FAF-A457-10F385D96CCD}" dt="2023-02-18T21:33:06.942" v="1412" actId="20577"/>
          <ac:spMkLst>
            <pc:docMk/>
            <pc:sldMk cId="3334846585" sldId="261"/>
            <ac:spMk id="2" creationId="{4B24DEB9-6615-703E-576C-8E67346DF9ED}"/>
          </ac:spMkLst>
        </pc:spChg>
        <pc:spChg chg="mod">
          <ac:chgData name="Coufal Petr" userId="76484aeb-9507-44c9-a583-612a370dac90" providerId="ADAL" clId="{777BB8F2-B5DB-4FAF-A457-10F385D96CCD}" dt="2023-02-19T16:55:45.440" v="3014" actId="20577"/>
          <ac:spMkLst>
            <pc:docMk/>
            <pc:sldMk cId="3334846585" sldId="261"/>
            <ac:spMk id="3" creationId="{591D7EBC-34E0-1F60-0776-FD271B4126C0}"/>
          </ac:spMkLst>
        </pc:spChg>
      </pc:sldChg>
      <pc:sldChg chg="addSp delSp modSp new mod setBg">
        <pc:chgData name="Coufal Petr" userId="76484aeb-9507-44c9-a583-612a370dac90" providerId="ADAL" clId="{777BB8F2-B5DB-4FAF-A457-10F385D96CCD}" dt="2023-02-26T20:20:08.577" v="3588" actId="14100"/>
        <pc:sldMkLst>
          <pc:docMk/>
          <pc:sldMk cId="1310089112" sldId="262"/>
        </pc:sldMkLst>
        <pc:spChg chg="mod ord">
          <ac:chgData name="Coufal Petr" userId="76484aeb-9507-44c9-a583-612a370dac90" providerId="ADAL" clId="{777BB8F2-B5DB-4FAF-A457-10F385D96CCD}" dt="2023-02-26T20:20:08.577" v="3588" actId="14100"/>
          <ac:spMkLst>
            <pc:docMk/>
            <pc:sldMk cId="1310089112" sldId="262"/>
            <ac:spMk id="2" creationId="{ECB097F5-846B-28AB-85FA-5C8B79305767}"/>
          </ac:spMkLst>
        </pc:spChg>
        <pc:spChg chg="mod">
          <ac:chgData name="Coufal Petr" userId="76484aeb-9507-44c9-a583-612a370dac90" providerId="ADAL" clId="{777BB8F2-B5DB-4FAF-A457-10F385D96CCD}" dt="2023-02-19T16:52:07.657" v="2972" actId="1076"/>
          <ac:spMkLst>
            <pc:docMk/>
            <pc:sldMk cId="1310089112" sldId="262"/>
            <ac:spMk id="3" creationId="{46826F77-1DB4-8E93-403A-CB40C73E1F53}"/>
          </ac:spMkLst>
        </pc:spChg>
        <pc:spChg chg="add del">
          <ac:chgData name="Coufal Petr" userId="76484aeb-9507-44c9-a583-612a370dac90" providerId="ADAL" clId="{777BB8F2-B5DB-4FAF-A457-10F385D96CCD}" dt="2023-02-18T20:32:13.738" v="234" actId="26606"/>
          <ac:spMkLst>
            <pc:docMk/>
            <pc:sldMk cId="1310089112" sldId="262"/>
            <ac:spMk id="1031" creationId="{0288C6B4-AFC3-407F-A595-EFFD38D4CCAF}"/>
          </ac:spMkLst>
        </pc:spChg>
        <pc:spChg chg="add del">
          <ac:chgData name="Coufal Petr" userId="76484aeb-9507-44c9-a583-612a370dac90" providerId="ADAL" clId="{777BB8F2-B5DB-4FAF-A457-10F385D96CCD}" dt="2023-02-18T20:32:13.738" v="234" actId="26606"/>
          <ac:spMkLst>
            <pc:docMk/>
            <pc:sldMk cId="1310089112" sldId="262"/>
            <ac:spMk id="1033" creationId="{CF236821-17FE-429B-8D2C-08E13A64EA40}"/>
          </ac:spMkLst>
        </pc:spChg>
        <pc:spChg chg="add del">
          <ac:chgData name="Coufal Petr" userId="76484aeb-9507-44c9-a583-612a370dac90" providerId="ADAL" clId="{777BB8F2-B5DB-4FAF-A457-10F385D96CCD}" dt="2023-02-18T20:32:13.738" v="234" actId="26606"/>
          <ac:spMkLst>
            <pc:docMk/>
            <pc:sldMk cId="1310089112" sldId="262"/>
            <ac:spMk id="1035" creationId="{C0BDBCD2-E081-43AB-9119-C55465E59757}"/>
          </ac:spMkLst>
        </pc:spChg>
        <pc:spChg chg="add del">
          <ac:chgData name="Coufal Petr" userId="76484aeb-9507-44c9-a583-612a370dac90" providerId="ADAL" clId="{777BB8F2-B5DB-4FAF-A457-10F385D96CCD}" dt="2023-02-18T20:32:13.738" v="234" actId="26606"/>
          <ac:spMkLst>
            <pc:docMk/>
            <pc:sldMk cId="1310089112" sldId="262"/>
            <ac:spMk id="1037" creationId="{98E79BE4-34FE-485A-98A5-92CE8F7C4743}"/>
          </ac:spMkLst>
        </pc:spChg>
        <pc:spChg chg="add del">
          <ac:chgData name="Coufal Petr" userId="76484aeb-9507-44c9-a583-612a370dac90" providerId="ADAL" clId="{777BB8F2-B5DB-4FAF-A457-10F385D96CCD}" dt="2023-02-18T20:32:13.738" v="234" actId="26606"/>
          <ac:spMkLst>
            <pc:docMk/>
            <pc:sldMk cId="1310089112" sldId="262"/>
            <ac:spMk id="1039" creationId="{7A5F0580-5EE9-419F-96EE-B6529EF6E7D0}"/>
          </ac:spMkLst>
        </pc:spChg>
        <pc:spChg chg="add">
          <ac:chgData name="Coufal Petr" userId="76484aeb-9507-44c9-a583-612a370dac90" providerId="ADAL" clId="{777BB8F2-B5DB-4FAF-A457-10F385D96CCD}" dt="2023-02-18T20:32:13.741" v="235" actId="26606"/>
          <ac:spMkLst>
            <pc:docMk/>
            <pc:sldMk cId="1310089112" sldId="262"/>
            <ac:spMk id="1041" creationId="{5E39A796-BE83-48B1-B33F-35C4A32AAB57}"/>
          </ac:spMkLst>
        </pc:spChg>
        <pc:spChg chg="add">
          <ac:chgData name="Coufal Petr" userId="76484aeb-9507-44c9-a583-612a370dac90" providerId="ADAL" clId="{777BB8F2-B5DB-4FAF-A457-10F385D96CCD}" dt="2023-02-18T20:32:13.741" v="235" actId="26606"/>
          <ac:spMkLst>
            <pc:docMk/>
            <pc:sldMk cId="1310089112" sldId="262"/>
            <ac:spMk id="1042" creationId="{72F84B47-E267-4194-8194-831DB7B5547F}"/>
          </ac:spMkLst>
        </pc:spChg>
        <pc:grpChg chg="del mod">
          <ac:chgData name="Coufal Petr" userId="76484aeb-9507-44c9-a583-612a370dac90" providerId="ADAL" clId="{777BB8F2-B5DB-4FAF-A457-10F385D96CCD}" dt="2023-02-19T16:52:40.172" v="2978"/>
          <ac:grpSpMkLst>
            <pc:docMk/>
            <pc:sldMk cId="1310089112" sldId="262"/>
            <ac:grpSpMk id="7" creationId="{2DC9382D-AF7E-8818-271C-10C757EEA183}"/>
          </ac:grpSpMkLst>
        </pc:grpChg>
        <pc:grpChg chg="mod">
          <ac:chgData name="Coufal Petr" userId="76484aeb-9507-44c9-a583-612a370dac90" providerId="ADAL" clId="{777BB8F2-B5DB-4FAF-A457-10F385D96CCD}" dt="2023-02-19T16:52:40.172" v="2978"/>
          <ac:grpSpMkLst>
            <pc:docMk/>
            <pc:sldMk cId="1310089112" sldId="262"/>
            <ac:grpSpMk id="9" creationId="{3D189B2A-61C5-DFC8-4756-5BF6917AEC2C}"/>
          </ac:grpSpMkLst>
        </pc:grpChg>
        <pc:picChg chg="add mod">
          <ac:chgData name="Coufal Petr" userId="76484aeb-9507-44c9-a583-612a370dac90" providerId="ADAL" clId="{777BB8F2-B5DB-4FAF-A457-10F385D96CCD}" dt="2023-02-18T22:35:29.534" v="1797" actId="1036"/>
          <ac:picMkLst>
            <pc:docMk/>
            <pc:sldMk cId="1310089112" sldId="262"/>
            <ac:picMk id="1026" creationId="{C56E2D51-A06F-C91D-364C-D100B5610B45}"/>
          </ac:picMkLst>
        </pc:picChg>
        <pc:inkChg chg="add">
          <ac:chgData name="Coufal Petr" userId="76484aeb-9507-44c9-a583-612a370dac90" providerId="ADAL" clId="{777BB8F2-B5DB-4FAF-A457-10F385D96CCD}" dt="2023-02-19T16:52:29.890" v="2973" actId="9405"/>
          <ac:inkMkLst>
            <pc:docMk/>
            <pc:sldMk cId="1310089112" sldId="262"/>
            <ac:inkMk id="4" creationId="{8C69FB00-5A14-93C7-056C-E2D987422876}"/>
          </ac:inkMkLst>
        </pc:inkChg>
        <pc:inkChg chg="add mod">
          <ac:chgData name="Coufal Petr" userId="76484aeb-9507-44c9-a583-612a370dac90" providerId="ADAL" clId="{777BB8F2-B5DB-4FAF-A457-10F385D96CCD}" dt="2023-02-19T16:52:40.172" v="2978"/>
          <ac:inkMkLst>
            <pc:docMk/>
            <pc:sldMk cId="1310089112" sldId="262"/>
            <ac:inkMk id="5" creationId="{A7F842FB-CBAE-3CF2-B70F-809B9404A998}"/>
          </ac:inkMkLst>
        </pc:inkChg>
        <pc:inkChg chg="add mod">
          <ac:chgData name="Coufal Petr" userId="76484aeb-9507-44c9-a583-612a370dac90" providerId="ADAL" clId="{777BB8F2-B5DB-4FAF-A457-10F385D96CCD}" dt="2023-02-19T16:52:40.172" v="2978"/>
          <ac:inkMkLst>
            <pc:docMk/>
            <pc:sldMk cId="1310089112" sldId="262"/>
            <ac:inkMk id="6" creationId="{0DCB67C6-1113-9A82-1D7C-9168CCB42025}"/>
          </ac:inkMkLst>
        </pc:inkChg>
        <pc:inkChg chg="add mod">
          <ac:chgData name="Coufal Petr" userId="76484aeb-9507-44c9-a583-612a370dac90" providerId="ADAL" clId="{777BB8F2-B5DB-4FAF-A457-10F385D96CCD}" dt="2023-02-19T16:52:40.172" v="2978"/>
          <ac:inkMkLst>
            <pc:docMk/>
            <pc:sldMk cId="1310089112" sldId="262"/>
            <ac:inkMk id="8" creationId="{14CB1E9C-4110-09BD-16D6-306210F0424D}"/>
          </ac:inkMkLst>
        </pc:inkChg>
      </pc:sldChg>
      <pc:sldChg chg="addSp modSp new mod setBg">
        <pc:chgData name="Coufal Petr" userId="76484aeb-9507-44c9-a583-612a370dac90" providerId="ADAL" clId="{777BB8F2-B5DB-4FAF-A457-10F385D96CCD}" dt="2023-02-19T16:53:24.294" v="2987" actId="20577"/>
        <pc:sldMkLst>
          <pc:docMk/>
          <pc:sldMk cId="1342560939" sldId="263"/>
        </pc:sldMkLst>
        <pc:spChg chg="mod">
          <ac:chgData name="Coufal Petr" userId="76484aeb-9507-44c9-a583-612a370dac90" providerId="ADAL" clId="{777BB8F2-B5DB-4FAF-A457-10F385D96CCD}" dt="2023-02-19T16:53:13.998" v="2986" actId="404"/>
          <ac:spMkLst>
            <pc:docMk/>
            <pc:sldMk cId="1342560939" sldId="263"/>
            <ac:spMk id="2" creationId="{66970E1B-DD47-80B4-8D48-7492230FD718}"/>
          </ac:spMkLst>
        </pc:spChg>
        <pc:spChg chg="mod">
          <ac:chgData name="Coufal Petr" userId="76484aeb-9507-44c9-a583-612a370dac90" providerId="ADAL" clId="{777BB8F2-B5DB-4FAF-A457-10F385D96CCD}" dt="2023-02-19T16:53:24.294" v="2987" actId="20577"/>
          <ac:spMkLst>
            <pc:docMk/>
            <pc:sldMk cId="1342560939" sldId="263"/>
            <ac:spMk id="3" creationId="{E232852B-DE99-83E5-547B-55CC3E5C42B8}"/>
          </ac:spMkLst>
        </pc:spChg>
        <pc:spChg chg="add">
          <ac:chgData name="Coufal Petr" userId="76484aeb-9507-44c9-a583-612a370dac90" providerId="ADAL" clId="{777BB8F2-B5DB-4FAF-A457-10F385D96CCD}" dt="2023-02-18T20:39:22.788" v="302" actId="26606"/>
          <ac:spMkLst>
            <pc:docMk/>
            <pc:sldMk cId="1342560939" sldId="263"/>
            <ac:spMk id="2057" creationId="{D2B783EE-0239-4717-BBEA-8C9EAC61C824}"/>
          </ac:spMkLst>
        </pc:spChg>
        <pc:spChg chg="add">
          <ac:chgData name="Coufal Petr" userId="76484aeb-9507-44c9-a583-612a370dac90" providerId="ADAL" clId="{777BB8F2-B5DB-4FAF-A457-10F385D96CCD}" dt="2023-02-18T20:39:22.788" v="302" actId="26606"/>
          <ac:spMkLst>
            <pc:docMk/>
            <pc:sldMk cId="1342560939" sldId="263"/>
            <ac:spMk id="2059" creationId="{A7B99495-F43F-4D80-A44F-2CB4764EB90B}"/>
          </ac:spMkLst>
        </pc:spChg>
        <pc:spChg chg="add">
          <ac:chgData name="Coufal Petr" userId="76484aeb-9507-44c9-a583-612a370dac90" providerId="ADAL" clId="{777BB8F2-B5DB-4FAF-A457-10F385D96CCD}" dt="2023-02-18T20:39:22.788" v="302" actId="26606"/>
          <ac:spMkLst>
            <pc:docMk/>
            <pc:sldMk cId="1342560939" sldId="263"/>
            <ac:spMk id="2061" creationId="{70BEB1E7-2F88-40BC-B73D-42E5B6F80BFC}"/>
          </ac:spMkLst>
        </pc:spChg>
        <pc:grpChg chg="mod">
          <ac:chgData name="Coufal Petr" userId="76484aeb-9507-44c9-a583-612a370dac90" providerId="ADAL" clId="{777BB8F2-B5DB-4FAF-A457-10F385D96CCD}" dt="2023-02-19T16:52:54.714" v="2983"/>
          <ac:grpSpMkLst>
            <pc:docMk/>
            <pc:sldMk cId="1342560939" sldId="263"/>
            <ac:grpSpMk id="8" creationId="{C4EE9070-48E0-6D22-F1DE-6917CFE392EC}"/>
          </ac:grpSpMkLst>
        </pc:grpChg>
        <pc:picChg chg="add mod">
          <ac:chgData name="Coufal Petr" userId="76484aeb-9507-44c9-a583-612a370dac90" providerId="ADAL" clId="{777BB8F2-B5DB-4FAF-A457-10F385D96CCD}" dt="2023-02-18T20:39:22.788" v="302" actId="26606"/>
          <ac:picMkLst>
            <pc:docMk/>
            <pc:sldMk cId="1342560939" sldId="263"/>
            <ac:picMk id="2050" creationId="{3307E0E3-411A-DC12-FBF3-0C1F99F1B63C}"/>
          </ac:picMkLst>
        </pc:picChg>
        <pc:picChg chg="add mod">
          <ac:chgData name="Coufal Petr" userId="76484aeb-9507-44c9-a583-612a370dac90" providerId="ADAL" clId="{777BB8F2-B5DB-4FAF-A457-10F385D96CCD}" dt="2023-02-18T20:39:22.788" v="302" actId="26606"/>
          <ac:picMkLst>
            <pc:docMk/>
            <pc:sldMk cId="1342560939" sldId="263"/>
            <ac:picMk id="2052" creationId="{97A8BA06-F134-34D5-BAD9-0FF45AFF3A7F}"/>
          </ac:picMkLst>
        </pc:picChg>
        <pc:inkChg chg="add mod">
          <ac:chgData name="Coufal Petr" userId="76484aeb-9507-44c9-a583-612a370dac90" providerId="ADAL" clId="{777BB8F2-B5DB-4FAF-A457-10F385D96CCD}" dt="2023-02-19T16:52:54.714" v="2983"/>
          <ac:inkMkLst>
            <pc:docMk/>
            <pc:sldMk cId="1342560939" sldId="263"/>
            <ac:inkMk id="4" creationId="{A191129D-EC6A-514C-1CE3-BBF61FED721E}"/>
          </ac:inkMkLst>
        </pc:inkChg>
        <pc:inkChg chg="add mod">
          <ac:chgData name="Coufal Petr" userId="76484aeb-9507-44c9-a583-612a370dac90" providerId="ADAL" clId="{777BB8F2-B5DB-4FAF-A457-10F385D96CCD}" dt="2023-02-19T16:52:54.714" v="2983"/>
          <ac:inkMkLst>
            <pc:docMk/>
            <pc:sldMk cId="1342560939" sldId="263"/>
            <ac:inkMk id="5" creationId="{9F989436-03B6-43B2-EB99-A8F4BB7E3E2F}"/>
          </ac:inkMkLst>
        </pc:inkChg>
        <pc:inkChg chg="add">
          <ac:chgData name="Coufal Petr" userId="76484aeb-9507-44c9-a583-612a370dac90" providerId="ADAL" clId="{777BB8F2-B5DB-4FAF-A457-10F385D96CCD}" dt="2023-02-19T16:52:53.510" v="2981" actId="9405"/>
          <ac:inkMkLst>
            <pc:docMk/>
            <pc:sldMk cId="1342560939" sldId="263"/>
            <ac:inkMk id="6" creationId="{3373396A-94B4-00AE-6EC6-09F6DC84DC9B}"/>
          </ac:inkMkLst>
        </pc:inkChg>
        <pc:inkChg chg="add">
          <ac:chgData name="Coufal Petr" userId="76484aeb-9507-44c9-a583-612a370dac90" providerId="ADAL" clId="{777BB8F2-B5DB-4FAF-A457-10F385D96CCD}" dt="2023-02-19T16:52:54.056" v="2982" actId="9405"/>
          <ac:inkMkLst>
            <pc:docMk/>
            <pc:sldMk cId="1342560939" sldId="263"/>
            <ac:inkMk id="7" creationId="{9D1DFA32-5D68-FBCC-1F18-C18B9C988437}"/>
          </ac:inkMkLst>
        </pc:inkChg>
      </pc:sldChg>
      <pc:sldChg chg="new del">
        <pc:chgData name="Coufal Petr" userId="76484aeb-9507-44c9-a583-612a370dac90" providerId="ADAL" clId="{777BB8F2-B5DB-4FAF-A457-10F385D96CCD}" dt="2023-02-18T20:42:40.764" v="506" actId="2696"/>
        <pc:sldMkLst>
          <pc:docMk/>
          <pc:sldMk cId="1539608540" sldId="264"/>
        </pc:sldMkLst>
      </pc:sldChg>
      <pc:sldChg chg="addSp delSp modSp add mod">
        <pc:chgData name="Coufal Petr" userId="76484aeb-9507-44c9-a583-612a370dac90" providerId="ADAL" clId="{777BB8F2-B5DB-4FAF-A457-10F385D96CCD}" dt="2023-02-19T16:54:26.319" v="2997" actId="113"/>
        <pc:sldMkLst>
          <pc:docMk/>
          <pc:sldMk cId="1743412719" sldId="264"/>
        </pc:sldMkLst>
        <pc:spChg chg="mod">
          <ac:chgData name="Coufal Petr" userId="76484aeb-9507-44c9-a583-612a370dac90" providerId="ADAL" clId="{777BB8F2-B5DB-4FAF-A457-10F385D96CCD}" dt="2023-02-19T16:53:47.484" v="2989" actId="14100"/>
          <ac:spMkLst>
            <pc:docMk/>
            <pc:sldMk cId="1743412719" sldId="264"/>
            <ac:spMk id="2" creationId="{66970E1B-DD47-80B4-8D48-7492230FD718}"/>
          </ac:spMkLst>
        </pc:spChg>
        <pc:spChg chg="mod ord">
          <ac:chgData name="Coufal Petr" userId="76484aeb-9507-44c9-a583-612a370dac90" providerId="ADAL" clId="{777BB8F2-B5DB-4FAF-A457-10F385D96CCD}" dt="2023-02-19T16:54:26.319" v="2997" actId="113"/>
          <ac:spMkLst>
            <pc:docMk/>
            <pc:sldMk cId="1743412719" sldId="264"/>
            <ac:spMk id="3" creationId="{E232852B-DE99-83E5-547B-55CC3E5C42B8}"/>
          </ac:spMkLst>
        </pc:spChg>
        <pc:spChg chg="del">
          <ac:chgData name="Coufal Petr" userId="76484aeb-9507-44c9-a583-612a370dac90" providerId="ADAL" clId="{777BB8F2-B5DB-4FAF-A457-10F385D96CCD}" dt="2023-02-18T20:44:47.260" v="529" actId="26606"/>
          <ac:spMkLst>
            <pc:docMk/>
            <pc:sldMk cId="1743412719" sldId="264"/>
            <ac:spMk id="2057" creationId="{D2B783EE-0239-4717-BBEA-8C9EAC61C824}"/>
          </ac:spMkLst>
        </pc:spChg>
        <pc:spChg chg="del">
          <ac:chgData name="Coufal Petr" userId="76484aeb-9507-44c9-a583-612a370dac90" providerId="ADAL" clId="{777BB8F2-B5DB-4FAF-A457-10F385D96CCD}" dt="2023-02-18T20:44:47.260" v="529" actId="26606"/>
          <ac:spMkLst>
            <pc:docMk/>
            <pc:sldMk cId="1743412719" sldId="264"/>
            <ac:spMk id="2059" creationId="{A7B99495-F43F-4D80-A44F-2CB4764EB90B}"/>
          </ac:spMkLst>
        </pc:spChg>
        <pc:spChg chg="del">
          <ac:chgData name="Coufal Petr" userId="76484aeb-9507-44c9-a583-612a370dac90" providerId="ADAL" clId="{777BB8F2-B5DB-4FAF-A457-10F385D96CCD}" dt="2023-02-18T20:44:47.260" v="529" actId="26606"/>
          <ac:spMkLst>
            <pc:docMk/>
            <pc:sldMk cId="1743412719" sldId="264"/>
            <ac:spMk id="2061" creationId="{70BEB1E7-2F88-40BC-B73D-42E5B6F80BFC}"/>
          </ac:spMkLst>
        </pc:spChg>
        <pc:spChg chg="add">
          <ac:chgData name="Coufal Petr" userId="76484aeb-9507-44c9-a583-612a370dac90" providerId="ADAL" clId="{777BB8F2-B5DB-4FAF-A457-10F385D96CCD}" dt="2023-02-18T20:44:47.260" v="529" actId="26606"/>
          <ac:spMkLst>
            <pc:docMk/>
            <pc:sldMk cId="1743412719" sldId="264"/>
            <ac:spMk id="3081" creationId="{99F1FFA9-D672-408C-9220-ADEEC6ABDD09}"/>
          </ac:spMkLst>
        </pc:spChg>
        <pc:picChg chg="del">
          <ac:chgData name="Coufal Petr" userId="76484aeb-9507-44c9-a583-612a370dac90" providerId="ADAL" clId="{777BB8F2-B5DB-4FAF-A457-10F385D96CCD}" dt="2023-02-18T20:43:05.845" v="526" actId="478"/>
          <ac:picMkLst>
            <pc:docMk/>
            <pc:sldMk cId="1743412719" sldId="264"/>
            <ac:picMk id="2050" creationId="{3307E0E3-411A-DC12-FBF3-0C1F99F1B63C}"/>
          </ac:picMkLst>
        </pc:picChg>
        <pc:picChg chg="del">
          <ac:chgData name="Coufal Petr" userId="76484aeb-9507-44c9-a583-612a370dac90" providerId="ADAL" clId="{777BB8F2-B5DB-4FAF-A457-10F385D96CCD}" dt="2023-02-18T20:43:05.202" v="525" actId="478"/>
          <ac:picMkLst>
            <pc:docMk/>
            <pc:sldMk cId="1743412719" sldId="264"/>
            <ac:picMk id="2052" creationId="{97A8BA06-F134-34D5-BAD9-0FF45AFF3A7F}"/>
          </ac:picMkLst>
        </pc:picChg>
        <pc:picChg chg="add mod">
          <ac:chgData name="Coufal Petr" userId="76484aeb-9507-44c9-a583-612a370dac90" providerId="ADAL" clId="{777BB8F2-B5DB-4FAF-A457-10F385D96CCD}" dt="2023-02-18T20:44:47.260" v="529" actId="26606"/>
          <ac:picMkLst>
            <pc:docMk/>
            <pc:sldMk cId="1743412719" sldId="264"/>
            <ac:picMk id="3074" creationId="{BC032A42-09C7-9436-C658-C85B371FD078}"/>
          </ac:picMkLst>
        </pc:picChg>
        <pc:picChg chg="add mod">
          <ac:chgData name="Coufal Petr" userId="76484aeb-9507-44c9-a583-612a370dac90" providerId="ADAL" clId="{777BB8F2-B5DB-4FAF-A457-10F385D96CCD}" dt="2023-02-18T20:44:47.260" v="529" actId="26606"/>
          <ac:picMkLst>
            <pc:docMk/>
            <pc:sldMk cId="1743412719" sldId="264"/>
            <ac:picMk id="3076" creationId="{3DEFE95D-17E6-19BC-A0F4-77992B17B8E0}"/>
          </ac:picMkLst>
        </pc:picChg>
      </pc:sldChg>
      <pc:sldChg chg="new del">
        <pc:chgData name="Coufal Petr" userId="76484aeb-9507-44c9-a583-612a370dac90" providerId="ADAL" clId="{777BB8F2-B5DB-4FAF-A457-10F385D96CCD}" dt="2023-02-18T21:15:13.113" v="963" actId="2696"/>
        <pc:sldMkLst>
          <pc:docMk/>
          <pc:sldMk cId="1372098942" sldId="265"/>
        </pc:sldMkLst>
      </pc:sldChg>
      <pc:sldChg chg="addSp delSp modSp add mod ord">
        <pc:chgData name="Coufal Petr" userId="76484aeb-9507-44c9-a583-612a370dac90" providerId="ADAL" clId="{777BB8F2-B5DB-4FAF-A457-10F385D96CCD}" dt="2023-02-19T16:56:07.242" v="3015" actId="20577"/>
        <pc:sldMkLst>
          <pc:docMk/>
          <pc:sldMk cId="1935840159" sldId="265"/>
        </pc:sldMkLst>
        <pc:spChg chg="mod ord">
          <ac:chgData name="Coufal Petr" userId="76484aeb-9507-44c9-a583-612a370dac90" providerId="ADAL" clId="{777BB8F2-B5DB-4FAF-A457-10F385D96CCD}" dt="2023-02-18T21:22:15.914" v="1359" actId="1076"/>
          <ac:spMkLst>
            <pc:docMk/>
            <pc:sldMk cId="1935840159" sldId="265"/>
            <ac:spMk id="2" creationId="{66970E1B-DD47-80B4-8D48-7492230FD718}"/>
          </ac:spMkLst>
        </pc:spChg>
        <pc:spChg chg="mod ord">
          <ac:chgData name="Coufal Petr" userId="76484aeb-9507-44c9-a583-612a370dac90" providerId="ADAL" clId="{777BB8F2-B5DB-4FAF-A457-10F385D96CCD}" dt="2023-02-19T16:56:07.242" v="3015" actId="20577"/>
          <ac:spMkLst>
            <pc:docMk/>
            <pc:sldMk cId="1935840159" sldId="265"/>
            <ac:spMk id="3" creationId="{E232852B-DE99-83E5-547B-55CC3E5C42B8}"/>
          </ac:spMkLst>
        </pc:spChg>
        <pc:spChg chg="del">
          <ac:chgData name="Coufal Petr" userId="76484aeb-9507-44c9-a583-612a370dac90" providerId="ADAL" clId="{777BB8F2-B5DB-4FAF-A457-10F385D96CCD}" dt="2023-02-18T21:18:14.938" v="989" actId="26606"/>
          <ac:spMkLst>
            <pc:docMk/>
            <pc:sldMk cId="1935840159" sldId="265"/>
            <ac:spMk id="3081" creationId="{99F1FFA9-D672-408C-9220-ADEEC6ABDD09}"/>
          </ac:spMkLst>
        </pc:spChg>
        <pc:spChg chg="add">
          <ac:chgData name="Coufal Petr" userId="76484aeb-9507-44c9-a583-612a370dac90" providerId="ADAL" clId="{777BB8F2-B5DB-4FAF-A457-10F385D96CCD}" dt="2023-02-18T21:18:14.938" v="989" actId="26606"/>
          <ac:spMkLst>
            <pc:docMk/>
            <pc:sldMk cId="1935840159" sldId="265"/>
            <ac:spMk id="4105" creationId="{231BF440-39FA-4087-84CC-2EEC0BBDAF29}"/>
          </ac:spMkLst>
        </pc:spChg>
        <pc:spChg chg="add">
          <ac:chgData name="Coufal Petr" userId="76484aeb-9507-44c9-a583-612a370dac90" providerId="ADAL" clId="{777BB8F2-B5DB-4FAF-A457-10F385D96CCD}" dt="2023-02-18T21:18:14.938" v="989" actId="26606"/>
          <ac:spMkLst>
            <pc:docMk/>
            <pc:sldMk cId="1935840159" sldId="265"/>
            <ac:spMk id="4107" creationId="{F04E4CBA-303B-48BD-8451-C2701CB0EEBF}"/>
          </ac:spMkLst>
        </pc:spChg>
        <pc:spChg chg="add">
          <ac:chgData name="Coufal Petr" userId="76484aeb-9507-44c9-a583-612a370dac90" providerId="ADAL" clId="{777BB8F2-B5DB-4FAF-A457-10F385D96CCD}" dt="2023-02-18T21:18:14.938" v="989" actId="26606"/>
          <ac:spMkLst>
            <pc:docMk/>
            <pc:sldMk cId="1935840159" sldId="265"/>
            <ac:spMk id="4109" creationId="{F6CA58B3-AFCC-4A40-9882-50D5080879B0}"/>
          </ac:spMkLst>
        </pc:spChg>
        <pc:spChg chg="add">
          <ac:chgData name="Coufal Petr" userId="76484aeb-9507-44c9-a583-612a370dac90" providerId="ADAL" clId="{777BB8F2-B5DB-4FAF-A457-10F385D96CCD}" dt="2023-02-18T21:18:14.938" v="989" actId="26606"/>
          <ac:spMkLst>
            <pc:docMk/>
            <pc:sldMk cId="1935840159" sldId="265"/>
            <ac:spMk id="4111" creationId="{75C56826-D4E5-42ED-8529-079651CB3005}"/>
          </ac:spMkLst>
        </pc:spChg>
        <pc:spChg chg="add">
          <ac:chgData name="Coufal Petr" userId="76484aeb-9507-44c9-a583-612a370dac90" providerId="ADAL" clId="{777BB8F2-B5DB-4FAF-A457-10F385D96CCD}" dt="2023-02-18T21:18:14.938" v="989" actId="26606"/>
          <ac:spMkLst>
            <pc:docMk/>
            <pc:sldMk cId="1935840159" sldId="265"/>
            <ac:spMk id="4113" creationId="{82095FCE-EF05-4443-B97A-85DEE3A5CA17}"/>
          </ac:spMkLst>
        </pc:spChg>
        <pc:spChg chg="add">
          <ac:chgData name="Coufal Petr" userId="76484aeb-9507-44c9-a583-612a370dac90" providerId="ADAL" clId="{777BB8F2-B5DB-4FAF-A457-10F385D96CCD}" dt="2023-02-18T21:18:14.938" v="989" actId="26606"/>
          <ac:spMkLst>
            <pc:docMk/>
            <pc:sldMk cId="1935840159" sldId="265"/>
            <ac:spMk id="4115" creationId="{CA00AE6B-AA30-4CF8-BA6F-339B780AD76C}"/>
          </ac:spMkLst>
        </pc:spChg>
        <pc:picChg chg="del">
          <ac:chgData name="Coufal Petr" userId="76484aeb-9507-44c9-a583-612a370dac90" providerId="ADAL" clId="{777BB8F2-B5DB-4FAF-A457-10F385D96CCD}" dt="2023-02-18T21:16:58.311" v="985" actId="478"/>
          <ac:picMkLst>
            <pc:docMk/>
            <pc:sldMk cId="1935840159" sldId="265"/>
            <ac:picMk id="3074" creationId="{BC032A42-09C7-9436-C658-C85B371FD078}"/>
          </ac:picMkLst>
        </pc:picChg>
        <pc:picChg chg="del">
          <ac:chgData name="Coufal Petr" userId="76484aeb-9507-44c9-a583-612a370dac90" providerId="ADAL" clId="{777BB8F2-B5DB-4FAF-A457-10F385D96CCD}" dt="2023-02-18T21:16:59.029" v="986" actId="478"/>
          <ac:picMkLst>
            <pc:docMk/>
            <pc:sldMk cId="1935840159" sldId="265"/>
            <ac:picMk id="3076" creationId="{3DEFE95D-17E6-19BC-A0F4-77992B17B8E0}"/>
          </ac:picMkLst>
        </pc:picChg>
        <pc:picChg chg="add mod">
          <ac:chgData name="Coufal Petr" userId="76484aeb-9507-44c9-a583-612a370dac90" providerId="ADAL" clId="{777BB8F2-B5DB-4FAF-A457-10F385D96CCD}" dt="2023-02-18T21:18:14.938" v="989" actId="26606"/>
          <ac:picMkLst>
            <pc:docMk/>
            <pc:sldMk cId="1935840159" sldId="265"/>
            <ac:picMk id="4098" creationId="{C2D94FFA-AB5E-ECFF-5998-5EB5E55AD9D7}"/>
          </ac:picMkLst>
        </pc:picChg>
        <pc:picChg chg="add mod">
          <ac:chgData name="Coufal Petr" userId="76484aeb-9507-44c9-a583-612a370dac90" providerId="ADAL" clId="{777BB8F2-B5DB-4FAF-A457-10F385D96CCD}" dt="2023-02-18T21:25:07.364" v="1393" actId="166"/>
          <ac:picMkLst>
            <pc:docMk/>
            <pc:sldMk cId="1935840159" sldId="265"/>
            <ac:picMk id="4100" creationId="{7B512552-0A00-DACA-EC18-93E154D5BDB7}"/>
          </ac:picMkLst>
        </pc:picChg>
      </pc:sldChg>
      <pc:sldChg chg="addSp delSp modSp add mod ord">
        <pc:chgData name="Coufal Petr" userId="76484aeb-9507-44c9-a583-612a370dac90" providerId="ADAL" clId="{777BB8F2-B5DB-4FAF-A457-10F385D96CCD}" dt="2023-02-19T16:56:45.559" v="3020" actId="20577"/>
        <pc:sldMkLst>
          <pc:docMk/>
          <pc:sldMk cId="258586650" sldId="266"/>
        </pc:sldMkLst>
        <pc:spChg chg="mod ord">
          <ac:chgData name="Coufal Petr" userId="76484aeb-9507-44c9-a583-612a370dac90" providerId="ADAL" clId="{777BB8F2-B5DB-4FAF-A457-10F385D96CCD}" dt="2023-02-19T16:56:37.368" v="3019" actId="403"/>
          <ac:spMkLst>
            <pc:docMk/>
            <pc:sldMk cId="258586650" sldId="266"/>
            <ac:spMk id="2" creationId="{66970E1B-DD47-80B4-8D48-7492230FD718}"/>
          </ac:spMkLst>
        </pc:spChg>
        <pc:spChg chg="mod">
          <ac:chgData name="Coufal Petr" userId="76484aeb-9507-44c9-a583-612a370dac90" providerId="ADAL" clId="{777BB8F2-B5DB-4FAF-A457-10F385D96CCD}" dt="2023-02-19T16:56:45.559" v="3020" actId="20577"/>
          <ac:spMkLst>
            <pc:docMk/>
            <pc:sldMk cId="258586650" sldId="266"/>
            <ac:spMk id="3" creationId="{E232852B-DE99-83E5-547B-55CC3E5C42B8}"/>
          </ac:spMkLst>
        </pc:spChg>
        <pc:spChg chg="del">
          <ac:chgData name="Coufal Petr" userId="76484aeb-9507-44c9-a583-612a370dac90" providerId="ADAL" clId="{777BB8F2-B5DB-4FAF-A457-10F385D96CCD}" dt="2023-02-18T21:51:55.062" v="1540" actId="26606"/>
          <ac:spMkLst>
            <pc:docMk/>
            <pc:sldMk cId="258586650" sldId="266"/>
            <ac:spMk id="4105" creationId="{231BF440-39FA-4087-84CC-2EEC0BBDAF29}"/>
          </ac:spMkLst>
        </pc:spChg>
        <pc:spChg chg="del">
          <ac:chgData name="Coufal Petr" userId="76484aeb-9507-44c9-a583-612a370dac90" providerId="ADAL" clId="{777BB8F2-B5DB-4FAF-A457-10F385D96CCD}" dt="2023-02-18T21:51:55.062" v="1540" actId="26606"/>
          <ac:spMkLst>
            <pc:docMk/>
            <pc:sldMk cId="258586650" sldId="266"/>
            <ac:spMk id="4107" creationId="{F04E4CBA-303B-48BD-8451-C2701CB0EEBF}"/>
          </ac:spMkLst>
        </pc:spChg>
        <pc:spChg chg="del">
          <ac:chgData name="Coufal Petr" userId="76484aeb-9507-44c9-a583-612a370dac90" providerId="ADAL" clId="{777BB8F2-B5DB-4FAF-A457-10F385D96CCD}" dt="2023-02-18T21:51:55.062" v="1540" actId="26606"/>
          <ac:spMkLst>
            <pc:docMk/>
            <pc:sldMk cId="258586650" sldId="266"/>
            <ac:spMk id="4109" creationId="{F6CA58B3-AFCC-4A40-9882-50D5080879B0}"/>
          </ac:spMkLst>
        </pc:spChg>
        <pc:spChg chg="del">
          <ac:chgData name="Coufal Petr" userId="76484aeb-9507-44c9-a583-612a370dac90" providerId="ADAL" clId="{777BB8F2-B5DB-4FAF-A457-10F385D96CCD}" dt="2023-02-18T21:51:55.062" v="1540" actId="26606"/>
          <ac:spMkLst>
            <pc:docMk/>
            <pc:sldMk cId="258586650" sldId="266"/>
            <ac:spMk id="4111" creationId="{75C56826-D4E5-42ED-8529-079651CB3005}"/>
          </ac:spMkLst>
        </pc:spChg>
        <pc:spChg chg="del">
          <ac:chgData name="Coufal Petr" userId="76484aeb-9507-44c9-a583-612a370dac90" providerId="ADAL" clId="{777BB8F2-B5DB-4FAF-A457-10F385D96CCD}" dt="2023-02-18T21:51:55.062" v="1540" actId="26606"/>
          <ac:spMkLst>
            <pc:docMk/>
            <pc:sldMk cId="258586650" sldId="266"/>
            <ac:spMk id="4113" creationId="{82095FCE-EF05-4443-B97A-85DEE3A5CA17}"/>
          </ac:spMkLst>
        </pc:spChg>
        <pc:spChg chg="del">
          <ac:chgData name="Coufal Petr" userId="76484aeb-9507-44c9-a583-612a370dac90" providerId="ADAL" clId="{777BB8F2-B5DB-4FAF-A457-10F385D96CCD}" dt="2023-02-18T21:51:55.062" v="1540" actId="26606"/>
          <ac:spMkLst>
            <pc:docMk/>
            <pc:sldMk cId="258586650" sldId="266"/>
            <ac:spMk id="4115" creationId="{CA00AE6B-AA30-4CF8-BA6F-339B780AD76C}"/>
          </ac:spMkLst>
        </pc:spChg>
        <pc:spChg chg="add">
          <ac:chgData name="Coufal Petr" userId="76484aeb-9507-44c9-a583-612a370dac90" providerId="ADAL" clId="{777BB8F2-B5DB-4FAF-A457-10F385D96CCD}" dt="2023-02-18T21:51:55.062" v="1540" actId="26606"/>
          <ac:spMkLst>
            <pc:docMk/>
            <pc:sldMk cId="258586650" sldId="266"/>
            <ac:spMk id="5131" creationId="{743AA782-23D1-4521-8CAD-47662984AA08}"/>
          </ac:spMkLst>
        </pc:spChg>
        <pc:spChg chg="add">
          <ac:chgData name="Coufal Petr" userId="76484aeb-9507-44c9-a583-612a370dac90" providerId="ADAL" clId="{777BB8F2-B5DB-4FAF-A457-10F385D96CCD}" dt="2023-02-18T21:51:55.062" v="1540" actId="26606"/>
          <ac:spMkLst>
            <pc:docMk/>
            <pc:sldMk cId="258586650" sldId="266"/>
            <ac:spMk id="5133" creationId="{71877DBC-BB60-40F0-AC93-2ACDBAAE60CE}"/>
          </ac:spMkLst>
        </pc:spChg>
        <pc:picChg chg="add del mod">
          <ac:chgData name="Coufal Petr" userId="76484aeb-9507-44c9-a583-612a370dac90" providerId="ADAL" clId="{777BB8F2-B5DB-4FAF-A457-10F385D96CCD}" dt="2023-02-18T21:54:31.850" v="1548" actId="478"/>
          <ac:picMkLst>
            <pc:docMk/>
            <pc:sldMk cId="258586650" sldId="266"/>
            <ac:picMk id="4" creationId="{9522BE58-7221-7407-7B34-847C506AFB29}"/>
          </ac:picMkLst>
        </pc:picChg>
        <pc:picChg chg="del">
          <ac:chgData name="Coufal Petr" userId="76484aeb-9507-44c9-a583-612a370dac90" providerId="ADAL" clId="{777BB8F2-B5DB-4FAF-A457-10F385D96CCD}" dt="2023-02-18T21:34:53.987" v="1432" actId="478"/>
          <ac:picMkLst>
            <pc:docMk/>
            <pc:sldMk cId="258586650" sldId="266"/>
            <ac:picMk id="4098" creationId="{C2D94FFA-AB5E-ECFF-5998-5EB5E55AD9D7}"/>
          </ac:picMkLst>
        </pc:picChg>
        <pc:picChg chg="del">
          <ac:chgData name="Coufal Petr" userId="76484aeb-9507-44c9-a583-612a370dac90" providerId="ADAL" clId="{777BB8F2-B5DB-4FAF-A457-10F385D96CCD}" dt="2023-02-18T21:34:54.497" v="1433" actId="478"/>
          <ac:picMkLst>
            <pc:docMk/>
            <pc:sldMk cId="258586650" sldId="266"/>
            <ac:picMk id="4100" creationId="{7B512552-0A00-DACA-EC18-93E154D5BDB7}"/>
          </ac:picMkLst>
        </pc:picChg>
        <pc:picChg chg="add del mod">
          <ac:chgData name="Coufal Petr" userId="76484aeb-9507-44c9-a583-612a370dac90" providerId="ADAL" clId="{777BB8F2-B5DB-4FAF-A457-10F385D96CCD}" dt="2023-02-18T21:51:30.918" v="1539" actId="21"/>
          <ac:picMkLst>
            <pc:docMk/>
            <pc:sldMk cId="258586650" sldId="266"/>
            <ac:picMk id="5122" creationId="{761CAF1F-A1FA-9C83-4682-9DB0F149BA44}"/>
          </ac:picMkLst>
        </pc:picChg>
        <pc:picChg chg="add del mod">
          <ac:chgData name="Coufal Petr" userId="76484aeb-9507-44c9-a583-612a370dac90" providerId="ADAL" clId="{777BB8F2-B5DB-4FAF-A457-10F385D96CCD}" dt="2023-02-18T21:51:04.093" v="1534" actId="478"/>
          <ac:picMkLst>
            <pc:docMk/>
            <pc:sldMk cId="258586650" sldId="266"/>
            <ac:picMk id="5124" creationId="{8BBD45A3-8E1E-2071-70A3-9D06E4100A65}"/>
          </ac:picMkLst>
        </pc:picChg>
        <pc:picChg chg="add mod">
          <ac:chgData name="Coufal Petr" userId="76484aeb-9507-44c9-a583-612a370dac90" providerId="ADAL" clId="{777BB8F2-B5DB-4FAF-A457-10F385D96CCD}" dt="2023-02-18T21:57:40.867" v="1649" actId="14100"/>
          <ac:picMkLst>
            <pc:docMk/>
            <pc:sldMk cId="258586650" sldId="266"/>
            <ac:picMk id="5126" creationId="{6240608B-241D-5471-A093-99CA380BCED4}"/>
          </ac:picMkLst>
        </pc:picChg>
        <pc:picChg chg="add mod">
          <ac:chgData name="Coufal Petr" userId="76484aeb-9507-44c9-a583-612a370dac90" providerId="ADAL" clId="{777BB8F2-B5DB-4FAF-A457-10F385D96CCD}" dt="2023-02-18T21:54:39.761" v="1551" actId="1076"/>
          <ac:picMkLst>
            <pc:docMk/>
            <pc:sldMk cId="258586650" sldId="266"/>
            <ac:picMk id="5128" creationId="{F2347F4A-CEC3-917F-B69A-C0602CE258D4}"/>
          </ac:picMkLst>
        </pc:picChg>
        <pc:picChg chg="add mod">
          <ac:chgData name="Coufal Petr" userId="76484aeb-9507-44c9-a583-612a370dac90" providerId="ADAL" clId="{777BB8F2-B5DB-4FAF-A457-10F385D96CCD}" dt="2023-02-18T21:55:17.636" v="1559" actId="14100"/>
          <ac:picMkLst>
            <pc:docMk/>
            <pc:sldMk cId="258586650" sldId="266"/>
            <ac:picMk id="5130" creationId="{30ACA5E0-A4CB-3BD5-BD3C-EEE9C1E3469D}"/>
          </ac:picMkLst>
        </pc:picChg>
      </pc:sldChg>
      <pc:sldChg chg="add del replId">
        <pc:chgData name="Coufal Petr" userId="76484aeb-9507-44c9-a583-612a370dac90" providerId="ADAL" clId="{777BB8F2-B5DB-4FAF-A457-10F385D96CCD}" dt="2023-02-18T21:28:17.128" v="1401" actId="2696"/>
        <pc:sldMkLst>
          <pc:docMk/>
          <pc:sldMk cId="210967432" sldId="267"/>
        </pc:sldMkLst>
      </pc:sldChg>
      <pc:sldChg chg="addSp delSp modSp new mod setBg">
        <pc:chgData name="Coufal Petr" userId="76484aeb-9507-44c9-a583-612a370dac90" providerId="ADAL" clId="{777BB8F2-B5DB-4FAF-A457-10F385D96CCD}" dt="2023-02-26T17:54:28.313" v="3530" actId="403"/>
        <pc:sldMkLst>
          <pc:docMk/>
          <pc:sldMk cId="3838439263" sldId="267"/>
        </pc:sldMkLst>
        <pc:spChg chg="mod">
          <ac:chgData name="Coufal Petr" userId="76484aeb-9507-44c9-a583-612a370dac90" providerId="ADAL" clId="{777BB8F2-B5DB-4FAF-A457-10F385D96CCD}" dt="2023-02-26T17:54:28.313" v="3530" actId="403"/>
          <ac:spMkLst>
            <pc:docMk/>
            <pc:sldMk cId="3838439263" sldId="267"/>
            <ac:spMk id="2" creationId="{E382C11B-E332-CD26-5347-E79864FAD89C}"/>
          </ac:spMkLst>
        </pc:spChg>
        <pc:spChg chg="mod">
          <ac:chgData name="Coufal Petr" userId="76484aeb-9507-44c9-a583-612a370dac90" providerId="ADAL" clId="{777BB8F2-B5DB-4FAF-A457-10F385D96CCD}" dt="2023-02-26T17:54:19.178" v="3528" actId="14100"/>
          <ac:spMkLst>
            <pc:docMk/>
            <pc:sldMk cId="3838439263" sldId="267"/>
            <ac:spMk id="3" creationId="{5B2FFDE7-2786-EC80-165F-DE724597625B}"/>
          </ac:spMkLst>
        </pc:spChg>
        <pc:spChg chg="add del">
          <ac:chgData name="Coufal Petr" userId="76484aeb-9507-44c9-a583-612a370dac90" providerId="ADAL" clId="{777BB8F2-B5DB-4FAF-A457-10F385D96CCD}" dt="2023-02-19T11:49:13.223" v="1810" actId="26606"/>
          <ac:spMkLst>
            <pc:docMk/>
            <pc:sldMk cId="3838439263" sldId="267"/>
            <ac:spMk id="9" creationId="{2B566528-1B12-4246-9431-5C2D7D081168}"/>
          </ac:spMkLst>
        </pc:spChg>
        <pc:spChg chg="add del">
          <ac:chgData name="Coufal Petr" userId="76484aeb-9507-44c9-a583-612a370dac90" providerId="ADAL" clId="{777BB8F2-B5DB-4FAF-A457-10F385D96CCD}" dt="2023-02-19T11:49:13.223" v="1810" actId="26606"/>
          <ac:spMkLst>
            <pc:docMk/>
            <pc:sldMk cId="3838439263" sldId="267"/>
            <ac:spMk id="11" creationId="{D3F51FEB-38FB-4F6C-9F7B-2F2AFAB65463}"/>
          </ac:spMkLst>
        </pc:spChg>
        <pc:spChg chg="add del">
          <ac:chgData name="Coufal Petr" userId="76484aeb-9507-44c9-a583-612a370dac90" providerId="ADAL" clId="{777BB8F2-B5DB-4FAF-A457-10F385D96CCD}" dt="2023-02-19T11:49:13.223" v="1810" actId="26606"/>
          <ac:spMkLst>
            <pc:docMk/>
            <pc:sldMk cId="3838439263" sldId="267"/>
            <ac:spMk id="13" creationId="{1E547BA6-BAE0-43BB-A7CA-60F69CE252F0}"/>
          </ac:spMkLst>
        </pc:spChg>
        <pc:spChg chg="add">
          <ac:chgData name="Coufal Petr" userId="76484aeb-9507-44c9-a583-612a370dac90" providerId="ADAL" clId="{777BB8F2-B5DB-4FAF-A457-10F385D96CCD}" dt="2023-02-19T11:49:13.223" v="1810" actId="26606"/>
          <ac:spMkLst>
            <pc:docMk/>
            <pc:sldMk cId="3838439263" sldId="267"/>
            <ac:spMk id="22" creationId="{D2B783EE-0239-4717-BBEA-8C9EAC61C824}"/>
          </ac:spMkLst>
        </pc:spChg>
        <pc:spChg chg="add">
          <ac:chgData name="Coufal Petr" userId="76484aeb-9507-44c9-a583-612a370dac90" providerId="ADAL" clId="{777BB8F2-B5DB-4FAF-A457-10F385D96CCD}" dt="2023-02-19T11:49:13.223" v="1810" actId="26606"/>
          <ac:spMkLst>
            <pc:docMk/>
            <pc:sldMk cId="3838439263" sldId="267"/>
            <ac:spMk id="24" creationId="{A7B99495-F43F-4D80-A44F-2CB4764EB90B}"/>
          </ac:spMkLst>
        </pc:spChg>
        <pc:spChg chg="add">
          <ac:chgData name="Coufal Petr" userId="76484aeb-9507-44c9-a583-612a370dac90" providerId="ADAL" clId="{777BB8F2-B5DB-4FAF-A457-10F385D96CCD}" dt="2023-02-19T11:49:13.223" v="1810" actId="26606"/>
          <ac:spMkLst>
            <pc:docMk/>
            <pc:sldMk cId="3838439263" sldId="267"/>
            <ac:spMk id="26" creationId="{70BEB1E7-2F88-40BC-B73D-42E5B6F80BFC}"/>
          </ac:spMkLst>
        </pc:spChg>
        <pc:grpChg chg="add del">
          <ac:chgData name="Coufal Petr" userId="76484aeb-9507-44c9-a583-612a370dac90" providerId="ADAL" clId="{777BB8F2-B5DB-4FAF-A457-10F385D96CCD}" dt="2023-02-19T11:49:13.223" v="1810" actId="26606"/>
          <ac:grpSpMkLst>
            <pc:docMk/>
            <pc:sldMk cId="3838439263" sldId="267"/>
            <ac:grpSpMk id="15" creationId="{15CBE6EC-46EF-45D9-8E16-DCDC5917CA31}"/>
          </ac:grpSpMkLst>
        </pc:grpChg>
        <pc:picChg chg="add del mod">
          <ac:chgData name="Coufal Petr" userId="76484aeb-9507-44c9-a583-612a370dac90" providerId="ADAL" clId="{777BB8F2-B5DB-4FAF-A457-10F385D96CCD}" dt="2023-02-19T11:48:36.754" v="1805" actId="21"/>
          <ac:picMkLst>
            <pc:docMk/>
            <pc:sldMk cId="3838439263" sldId="267"/>
            <ac:picMk id="4" creationId="{F031032B-5323-18EB-C428-19DEE966B170}"/>
          </ac:picMkLst>
        </pc:picChg>
        <pc:picChg chg="add mod">
          <ac:chgData name="Coufal Petr" userId="76484aeb-9507-44c9-a583-612a370dac90" providerId="ADAL" clId="{777BB8F2-B5DB-4FAF-A457-10F385D96CCD}" dt="2023-02-19T11:49:13.223" v="1810" actId="26606"/>
          <ac:picMkLst>
            <pc:docMk/>
            <pc:sldMk cId="3838439263" sldId="267"/>
            <ac:picMk id="5" creationId="{6B597642-86F5-E261-2A92-B23F1D8E3C49}"/>
          </ac:picMkLst>
        </pc:picChg>
        <pc:picChg chg="add mod">
          <ac:chgData name="Coufal Petr" userId="76484aeb-9507-44c9-a583-612a370dac90" providerId="ADAL" clId="{777BB8F2-B5DB-4FAF-A457-10F385D96CCD}" dt="2023-02-19T11:49:13.223" v="1810" actId="26606"/>
          <ac:picMkLst>
            <pc:docMk/>
            <pc:sldMk cId="3838439263" sldId="267"/>
            <ac:picMk id="6" creationId="{E46A5F89-6A4B-5283-FFA2-EE34F6127D00}"/>
          </ac:picMkLst>
        </pc:picChg>
      </pc:sldChg>
      <pc:sldChg chg="addSp delSp modSp new mod setBg">
        <pc:chgData name="Coufal Petr" userId="76484aeb-9507-44c9-a583-612a370dac90" providerId="ADAL" clId="{777BB8F2-B5DB-4FAF-A457-10F385D96CCD}" dt="2023-02-26T17:55:21.596" v="3540" actId="20577"/>
        <pc:sldMkLst>
          <pc:docMk/>
          <pc:sldMk cId="712178127" sldId="268"/>
        </pc:sldMkLst>
        <pc:spChg chg="del mod">
          <ac:chgData name="Coufal Petr" userId="76484aeb-9507-44c9-a583-612a370dac90" providerId="ADAL" clId="{777BB8F2-B5DB-4FAF-A457-10F385D96CCD}" dt="2023-02-18T22:05:07.979" v="1724" actId="478"/>
          <ac:spMkLst>
            <pc:docMk/>
            <pc:sldMk cId="712178127" sldId="268"/>
            <ac:spMk id="2" creationId="{EFBF2EEE-65D3-A19B-AECE-7BAF7BD43A96}"/>
          </ac:spMkLst>
        </pc:spChg>
        <pc:spChg chg="mod ord">
          <ac:chgData name="Coufal Petr" userId="76484aeb-9507-44c9-a583-612a370dac90" providerId="ADAL" clId="{777BB8F2-B5DB-4FAF-A457-10F385D96CCD}" dt="2023-02-26T17:55:21.596" v="3540" actId="20577"/>
          <ac:spMkLst>
            <pc:docMk/>
            <pc:sldMk cId="712178127" sldId="268"/>
            <ac:spMk id="3" creationId="{E30D98C9-E210-860E-2AF5-D0452A2932A6}"/>
          </ac:spMkLst>
        </pc:spChg>
        <pc:spChg chg="add mod ord">
          <ac:chgData name="Coufal Petr" userId="76484aeb-9507-44c9-a583-612a370dac90" providerId="ADAL" clId="{777BB8F2-B5DB-4FAF-A457-10F385D96CCD}" dt="2023-02-26T17:55:03.465" v="3535" actId="1076"/>
          <ac:spMkLst>
            <pc:docMk/>
            <pc:sldMk cId="712178127" sldId="268"/>
            <ac:spMk id="8" creationId="{D0A39566-DCF6-5F14-9D88-54C909EF105F}"/>
          </ac:spMkLst>
        </pc:spChg>
        <pc:spChg chg="add del">
          <ac:chgData name="Coufal Petr" userId="76484aeb-9507-44c9-a583-612a370dac90" providerId="ADAL" clId="{777BB8F2-B5DB-4FAF-A457-10F385D96CCD}" dt="2023-02-19T12:15:58.455" v="2064" actId="26606"/>
          <ac:spMkLst>
            <pc:docMk/>
            <pc:sldMk cId="712178127" sldId="268"/>
            <ac:spMk id="11" creationId="{231BF440-39FA-4087-84CC-2EEC0BBDAF29}"/>
          </ac:spMkLst>
        </pc:spChg>
        <pc:spChg chg="add del">
          <ac:chgData name="Coufal Petr" userId="76484aeb-9507-44c9-a583-612a370dac90" providerId="ADAL" clId="{777BB8F2-B5DB-4FAF-A457-10F385D96CCD}" dt="2023-02-19T12:15:58.455" v="2064" actId="26606"/>
          <ac:spMkLst>
            <pc:docMk/>
            <pc:sldMk cId="712178127" sldId="268"/>
            <ac:spMk id="13" creationId="{F04E4CBA-303B-48BD-8451-C2701CB0EEBF}"/>
          </ac:spMkLst>
        </pc:spChg>
        <pc:spChg chg="add del">
          <ac:chgData name="Coufal Petr" userId="76484aeb-9507-44c9-a583-612a370dac90" providerId="ADAL" clId="{777BB8F2-B5DB-4FAF-A457-10F385D96CCD}" dt="2023-02-19T12:15:58.455" v="2064" actId="26606"/>
          <ac:spMkLst>
            <pc:docMk/>
            <pc:sldMk cId="712178127" sldId="268"/>
            <ac:spMk id="15" creationId="{F6CA58B3-AFCC-4A40-9882-50D5080879B0}"/>
          </ac:spMkLst>
        </pc:spChg>
        <pc:spChg chg="add del">
          <ac:chgData name="Coufal Petr" userId="76484aeb-9507-44c9-a583-612a370dac90" providerId="ADAL" clId="{777BB8F2-B5DB-4FAF-A457-10F385D96CCD}" dt="2023-02-19T12:15:58.455" v="2064" actId="26606"/>
          <ac:spMkLst>
            <pc:docMk/>
            <pc:sldMk cId="712178127" sldId="268"/>
            <ac:spMk id="17" creationId="{75C56826-D4E5-42ED-8529-079651CB3005}"/>
          </ac:spMkLst>
        </pc:spChg>
        <pc:spChg chg="add del">
          <ac:chgData name="Coufal Petr" userId="76484aeb-9507-44c9-a583-612a370dac90" providerId="ADAL" clId="{777BB8F2-B5DB-4FAF-A457-10F385D96CCD}" dt="2023-02-19T12:15:58.455" v="2064" actId="26606"/>
          <ac:spMkLst>
            <pc:docMk/>
            <pc:sldMk cId="712178127" sldId="268"/>
            <ac:spMk id="19" creationId="{82095FCE-EF05-4443-B97A-85DEE3A5CA17}"/>
          </ac:spMkLst>
        </pc:spChg>
        <pc:spChg chg="add del">
          <ac:chgData name="Coufal Petr" userId="76484aeb-9507-44c9-a583-612a370dac90" providerId="ADAL" clId="{777BB8F2-B5DB-4FAF-A457-10F385D96CCD}" dt="2023-02-19T12:15:58.455" v="2064" actId="26606"/>
          <ac:spMkLst>
            <pc:docMk/>
            <pc:sldMk cId="712178127" sldId="268"/>
            <ac:spMk id="21" creationId="{CA00AE6B-AA30-4CF8-BA6F-339B780AD76C}"/>
          </ac:spMkLst>
        </pc:spChg>
        <pc:spChg chg="add del">
          <ac:chgData name="Coufal Petr" userId="76484aeb-9507-44c9-a583-612a370dac90" providerId="ADAL" clId="{777BB8F2-B5DB-4FAF-A457-10F385D96CCD}" dt="2023-02-19T16:59:45.694" v="3033" actId="26606"/>
          <ac:spMkLst>
            <pc:docMk/>
            <pc:sldMk cId="712178127" sldId="268"/>
            <ac:spMk id="7177" creationId="{231BF440-39FA-4087-84CC-2EEC0BBDAF29}"/>
          </ac:spMkLst>
        </pc:spChg>
        <pc:spChg chg="add del">
          <ac:chgData name="Coufal Petr" userId="76484aeb-9507-44c9-a583-612a370dac90" providerId="ADAL" clId="{777BB8F2-B5DB-4FAF-A457-10F385D96CCD}" dt="2023-02-19T16:59:45.694" v="3033" actId="26606"/>
          <ac:spMkLst>
            <pc:docMk/>
            <pc:sldMk cId="712178127" sldId="268"/>
            <ac:spMk id="7179" creationId="{F04E4CBA-303B-48BD-8451-C2701CB0EEBF}"/>
          </ac:spMkLst>
        </pc:spChg>
        <pc:spChg chg="add del">
          <ac:chgData name="Coufal Petr" userId="76484aeb-9507-44c9-a583-612a370dac90" providerId="ADAL" clId="{777BB8F2-B5DB-4FAF-A457-10F385D96CCD}" dt="2023-02-19T16:59:45.694" v="3033" actId="26606"/>
          <ac:spMkLst>
            <pc:docMk/>
            <pc:sldMk cId="712178127" sldId="268"/>
            <ac:spMk id="7181" creationId="{F6CA58B3-AFCC-4A40-9882-50D5080879B0}"/>
          </ac:spMkLst>
        </pc:spChg>
        <pc:spChg chg="add del">
          <ac:chgData name="Coufal Petr" userId="76484aeb-9507-44c9-a583-612a370dac90" providerId="ADAL" clId="{777BB8F2-B5DB-4FAF-A457-10F385D96CCD}" dt="2023-02-19T16:59:45.694" v="3033" actId="26606"/>
          <ac:spMkLst>
            <pc:docMk/>
            <pc:sldMk cId="712178127" sldId="268"/>
            <ac:spMk id="7183" creationId="{75C56826-D4E5-42ED-8529-079651CB3005}"/>
          </ac:spMkLst>
        </pc:spChg>
        <pc:spChg chg="add del">
          <ac:chgData name="Coufal Petr" userId="76484aeb-9507-44c9-a583-612a370dac90" providerId="ADAL" clId="{777BB8F2-B5DB-4FAF-A457-10F385D96CCD}" dt="2023-02-19T16:59:45.694" v="3033" actId="26606"/>
          <ac:spMkLst>
            <pc:docMk/>
            <pc:sldMk cId="712178127" sldId="268"/>
            <ac:spMk id="7185" creationId="{82095FCE-EF05-4443-B97A-85DEE3A5CA17}"/>
          </ac:spMkLst>
        </pc:spChg>
        <pc:spChg chg="add del">
          <ac:chgData name="Coufal Petr" userId="76484aeb-9507-44c9-a583-612a370dac90" providerId="ADAL" clId="{777BB8F2-B5DB-4FAF-A457-10F385D96CCD}" dt="2023-02-19T16:59:45.694" v="3033" actId="26606"/>
          <ac:spMkLst>
            <pc:docMk/>
            <pc:sldMk cId="712178127" sldId="268"/>
            <ac:spMk id="7187" creationId="{CA00AE6B-AA30-4CF8-BA6F-339B780AD76C}"/>
          </ac:spMkLst>
        </pc:spChg>
        <pc:spChg chg="add">
          <ac:chgData name="Coufal Petr" userId="76484aeb-9507-44c9-a583-612a370dac90" providerId="ADAL" clId="{777BB8F2-B5DB-4FAF-A457-10F385D96CCD}" dt="2023-02-19T16:59:45.694" v="3033" actId="26606"/>
          <ac:spMkLst>
            <pc:docMk/>
            <pc:sldMk cId="712178127" sldId="268"/>
            <ac:spMk id="7192" creationId="{6804CCDD-88C7-4B43-A381-F2D8DAF62BE3}"/>
          </ac:spMkLst>
        </pc:spChg>
        <pc:spChg chg="add">
          <ac:chgData name="Coufal Petr" userId="76484aeb-9507-44c9-a583-612a370dac90" providerId="ADAL" clId="{777BB8F2-B5DB-4FAF-A457-10F385D96CCD}" dt="2023-02-19T16:59:45.694" v="3033" actId="26606"/>
          <ac:spMkLst>
            <pc:docMk/>
            <pc:sldMk cId="712178127" sldId="268"/>
            <ac:spMk id="7194" creationId="{BBECEAC1-4BBC-4815-B44E-D9B231A3FC16}"/>
          </ac:spMkLst>
        </pc:spChg>
        <pc:picChg chg="add del mod">
          <ac:chgData name="Coufal Petr" userId="76484aeb-9507-44c9-a583-612a370dac90" providerId="ADAL" clId="{777BB8F2-B5DB-4FAF-A457-10F385D96CCD}" dt="2023-02-18T22:06:29.280" v="1741" actId="478"/>
          <ac:picMkLst>
            <pc:docMk/>
            <pc:sldMk cId="712178127" sldId="268"/>
            <ac:picMk id="4" creationId="{83AFC723-F858-9F59-1622-E6F9648898B6}"/>
          </ac:picMkLst>
        </pc:picChg>
        <pc:picChg chg="add del mod">
          <ac:chgData name="Coufal Petr" userId="76484aeb-9507-44c9-a583-612a370dac90" providerId="ADAL" clId="{777BB8F2-B5DB-4FAF-A457-10F385D96CCD}" dt="2023-02-19T11:48:54.438" v="1808" actId="21"/>
          <ac:picMkLst>
            <pc:docMk/>
            <pc:sldMk cId="712178127" sldId="268"/>
            <ac:picMk id="5" creationId="{C3797D4E-0535-5094-D425-26ABD9406E28}"/>
          </ac:picMkLst>
        </pc:picChg>
        <pc:picChg chg="add del mod">
          <ac:chgData name="Coufal Petr" userId="76484aeb-9507-44c9-a583-612a370dac90" providerId="ADAL" clId="{777BB8F2-B5DB-4FAF-A457-10F385D96CCD}" dt="2023-02-19T11:48:54.438" v="1808" actId="21"/>
          <ac:picMkLst>
            <pc:docMk/>
            <pc:sldMk cId="712178127" sldId="268"/>
            <ac:picMk id="6" creationId="{021EA960-17EC-736A-0768-ED1D9E8F81FF}"/>
          </ac:picMkLst>
        </pc:picChg>
        <pc:picChg chg="add del mod">
          <ac:chgData name="Coufal Petr" userId="76484aeb-9507-44c9-a583-612a370dac90" providerId="ADAL" clId="{777BB8F2-B5DB-4FAF-A457-10F385D96CCD}" dt="2023-02-19T11:59:45.333" v="1967" actId="21"/>
          <ac:picMkLst>
            <pc:docMk/>
            <pc:sldMk cId="712178127" sldId="268"/>
            <ac:picMk id="9" creationId="{24172CEF-0E9F-E63C-F5ED-13FD4028F2A0}"/>
          </ac:picMkLst>
        </pc:picChg>
        <pc:picChg chg="add mod">
          <ac:chgData name="Coufal Petr" userId="76484aeb-9507-44c9-a583-612a370dac90" providerId="ADAL" clId="{777BB8F2-B5DB-4FAF-A457-10F385D96CCD}" dt="2023-02-19T16:59:45.694" v="3033" actId="26606"/>
          <ac:picMkLst>
            <pc:docMk/>
            <pc:sldMk cId="712178127" sldId="268"/>
            <ac:picMk id="7170" creationId="{0B96C3AC-3A51-FE82-52B5-95FFBC5C7AEA}"/>
          </ac:picMkLst>
        </pc:picChg>
        <pc:picChg chg="add mod">
          <ac:chgData name="Coufal Petr" userId="76484aeb-9507-44c9-a583-612a370dac90" providerId="ADAL" clId="{777BB8F2-B5DB-4FAF-A457-10F385D96CCD}" dt="2023-02-19T16:59:45.694" v="3033" actId="26606"/>
          <ac:picMkLst>
            <pc:docMk/>
            <pc:sldMk cId="712178127" sldId="268"/>
            <ac:picMk id="7172" creationId="{BF41D768-DA61-F1C9-0787-89959C529197}"/>
          </ac:picMkLst>
        </pc:picChg>
        <pc:picChg chg="add del mod">
          <ac:chgData name="Coufal Petr" userId="76484aeb-9507-44c9-a583-612a370dac90" providerId="ADAL" clId="{777BB8F2-B5DB-4FAF-A457-10F385D96CCD}" dt="2023-02-19T16:00:20.948" v="2590" actId="21"/>
          <ac:picMkLst>
            <pc:docMk/>
            <pc:sldMk cId="712178127" sldId="268"/>
            <ac:picMk id="7174" creationId="{F2189613-39CC-A3B0-09AA-EF5C728CF852}"/>
          </ac:picMkLst>
        </pc:picChg>
        <pc:picChg chg="add mod">
          <ac:chgData name="Coufal Petr" userId="76484aeb-9507-44c9-a583-612a370dac90" providerId="ADAL" clId="{777BB8F2-B5DB-4FAF-A457-10F385D96CCD}" dt="2023-02-19T16:59:45.694" v="3033" actId="26606"/>
          <ac:picMkLst>
            <pc:docMk/>
            <pc:sldMk cId="712178127" sldId="268"/>
            <ac:picMk id="7176" creationId="{667EB9A4-5B00-58C3-40AB-775AAFE8A2FF}"/>
          </ac:picMkLst>
        </pc:picChg>
      </pc:sldChg>
      <pc:sldChg chg="addSp modSp add mod setBg">
        <pc:chgData name="Coufal Petr" userId="76484aeb-9507-44c9-a583-612a370dac90" providerId="ADAL" clId="{777BB8F2-B5DB-4FAF-A457-10F385D96CCD}" dt="2023-02-19T17:17:41.465" v="3174" actId="207"/>
        <pc:sldMkLst>
          <pc:docMk/>
          <pc:sldMk cId="2091972698" sldId="269"/>
        </pc:sldMkLst>
        <pc:spChg chg="mod">
          <ac:chgData name="Coufal Petr" userId="76484aeb-9507-44c9-a583-612a370dac90" providerId="ADAL" clId="{777BB8F2-B5DB-4FAF-A457-10F385D96CCD}" dt="2023-02-19T17:17:41.465" v="3174" actId="207"/>
          <ac:spMkLst>
            <pc:docMk/>
            <pc:sldMk cId="2091972698" sldId="269"/>
            <ac:spMk id="3" creationId="{E30D98C9-E210-860E-2AF5-D0452A2932A6}"/>
          </ac:spMkLst>
        </pc:spChg>
        <pc:spChg chg="add mod ord">
          <ac:chgData name="Coufal Petr" userId="76484aeb-9507-44c9-a583-612a370dac90" providerId="ADAL" clId="{777BB8F2-B5DB-4FAF-A457-10F385D96CCD}" dt="2023-02-19T17:17:32.846" v="3171" actId="14100"/>
          <ac:spMkLst>
            <pc:docMk/>
            <pc:sldMk cId="2091972698" sldId="269"/>
            <ac:spMk id="5" creationId="{4C0E526E-32FF-7319-72A2-4402405B46C7}"/>
          </ac:spMkLst>
        </pc:spChg>
        <pc:spChg chg="add">
          <ac:chgData name="Coufal Petr" userId="76484aeb-9507-44c9-a583-612a370dac90" providerId="ADAL" clId="{777BB8F2-B5DB-4FAF-A457-10F385D96CCD}" dt="2023-02-19T12:20:29.080" v="2278" actId="26606"/>
          <ac:spMkLst>
            <pc:docMk/>
            <pc:sldMk cId="2091972698" sldId="269"/>
            <ac:spMk id="10" creationId="{131BAD53-4E89-4F62-BBB7-26359763ED39}"/>
          </ac:spMkLst>
        </pc:spChg>
        <pc:spChg chg="add">
          <ac:chgData name="Coufal Petr" userId="76484aeb-9507-44c9-a583-612a370dac90" providerId="ADAL" clId="{777BB8F2-B5DB-4FAF-A457-10F385D96CCD}" dt="2023-02-19T12:20:29.080" v="2278" actId="26606"/>
          <ac:spMkLst>
            <pc:docMk/>
            <pc:sldMk cId="2091972698" sldId="269"/>
            <ac:spMk id="12" creationId="{62756DA2-40EB-4C6F-B962-5822FFB54FB6}"/>
          </ac:spMkLst>
        </pc:spChg>
        <pc:picChg chg="mod">
          <ac:chgData name="Coufal Petr" userId="76484aeb-9507-44c9-a583-612a370dac90" providerId="ADAL" clId="{777BB8F2-B5DB-4FAF-A457-10F385D96CCD}" dt="2023-02-19T12:21:35.310" v="2302" actId="14100"/>
          <ac:picMkLst>
            <pc:docMk/>
            <pc:sldMk cId="2091972698" sldId="269"/>
            <ac:picMk id="4" creationId="{83AFC723-F858-9F59-1622-E6F9648898B6}"/>
          </ac:picMkLst>
        </pc:picChg>
      </pc:sldChg>
      <pc:sldChg chg="new del">
        <pc:chgData name="Coufal Petr" userId="76484aeb-9507-44c9-a583-612a370dac90" providerId="ADAL" clId="{777BB8F2-B5DB-4FAF-A457-10F385D96CCD}" dt="2023-02-18T22:06:18.460" v="1739" actId="2696"/>
        <pc:sldMkLst>
          <pc:docMk/>
          <pc:sldMk cId="2871909073" sldId="269"/>
        </pc:sldMkLst>
      </pc:sldChg>
      <pc:sldChg chg="addSp delSp modSp add del mod">
        <pc:chgData name="Coufal Petr" userId="76484aeb-9507-44c9-a583-612a370dac90" providerId="ADAL" clId="{777BB8F2-B5DB-4FAF-A457-10F385D96CCD}" dt="2023-02-19T12:13:39.824" v="2036" actId="2696"/>
        <pc:sldMkLst>
          <pc:docMk/>
          <pc:sldMk cId="1202020509" sldId="270"/>
        </pc:sldMkLst>
        <pc:spChg chg="add del mod">
          <ac:chgData name="Coufal Petr" userId="76484aeb-9507-44c9-a583-612a370dac90" providerId="ADAL" clId="{777BB8F2-B5DB-4FAF-A457-10F385D96CCD}" dt="2023-02-19T12:11:12.788" v="1984" actId="478"/>
          <ac:spMkLst>
            <pc:docMk/>
            <pc:sldMk cId="1202020509" sldId="270"/>
            <ac:spMk id="2" creationId="{ECC66232-D7AD-3842-EC50-65E3C64257DB}"/>
          </ac:spMkLst>
        </pc:spChg>
        <pc:spChg chg="mod">
          <ac:chgData name="Coufal Petr" userId="76484aeb-9507-44c9-a583-612a370dac90" providerId="ADAL" clId="{777BB8F2-B5DB-4FAF-A457-10F385D96CCD}" dt="2023-02-19T12:12:30.467" v="2026" actId="1076"/>
          <ac:spMkLst>
            <pc:docMk/>
            <pc:sldMk cId="1202020509" sldId="270"/>
            <ac:spMk id="3" creationId="{3BCEFB3A-4D19-4503-AB9B-70D1C4AE8C5F}"/>
          </ac:spMkLst>
        </pc:spChg>
        <pc:spChg chg="mod">
          <ac:chgData name="Coufal Petr" userId="76484aeb-9507-44c9-a583-612a370dac90" providerId="ADAL" clId="{777BB8F2-B5DB-4FAF-A457-10F385D96CCD}" dt="2023-02-19T12:11:38.501" v="1996" actId="1076"/>
          <ac:spMkLst>
            <pc:docMk/>
            <pc:sldMk cId="1202020509" sldId="270"/>
            <ac:spMk id="6" creationId="{B49EE0B4-2728-4BCA-AC53-43D831816A87}"/>
          </ac:spMkLst>
        </pc:spChg>
        <pc:picChg chg="del mod">
          <ac:chgData name="Coufal Petr" userId="76484aeb-9507-44c9-a583-612a370dac90" providerId="ADAL" clId="{777BB8F2-B5DB-4FAF-A457-10F385D96CCD}" dt="2023-02-19T12:11:09.551" v="1983" actId="478"/>
          <ac:picMkLst>
            <pc:docMk/>
            <pc:sldMk cId="1202020509" sldId="270"/>
            <ac:picMk id="4098" creationId="{0BEC22BA-96DF-4998-925A-0D6FEAC377CA}"/>
          </ac:picMkLst>
        </pc:picChg>
        <pc:picChg chg="del mod">
          <ac:chgData name="Coufal Petr" userId="76484aeb-9507-44c9-a583-612a370dac90" providerId="ADAL" clId="{777BB8F2-B5DB-4FAF-A457-10F385D96CCD}" dt="2023-02-19T12:00:14.505" v="1974" actId="21"/>
          <ac:picMkLst>
            <pc:docMk/>
            <pc:sldMk cId="1202020509" sldId="270"/>
            <ac:picMk id="4102" creationId="{ADB9937F-6D16-41E9-B8B6-7F77F1DC9A02}"/>
          </ac:picMkLst>
        </pc:picChg>
        <pc:picChg chg="add del mod">
          <ac:chgData name="Coufal Petr" userId="76484aeb-9507-44c9-a583-612a370dac90" providerId="ADAL" clId="{777BB8F2-B5DB-4FAF-A457-10F385D96CCD}" dt="2023-02-19T12:13:35.326" v="2035" actId="21"/>
          <ac:picMkLst>
            <pc:docMk/>
            <pc:sldMk cId="1202020509" sldId="270"/>
            <ac:picMk id="6146" creationId="{78A2A532-0CC8-B189-24B0-FCD9D35C471D}"/>
          </ac:picMkLst>
        </pc:picChg>
      </pc:sldChg>
      <pc:sldChg chg="addSp delSp modSp add mod setBg">
        <pc:chgData name="Coufal Petr" userId="76484aeb-9507-44c9-a583-612a370dac90" providerId="ADAL" clId="{777BB8F2-B5DB-4FAF-A457-10F385D96CCD}" dt="2023-02-26T20:19:34.544" v="3583" actId="113"/>
        <pc:sldMkLst>
          <pc:docMk/>
          <pc:sldMk cId="2771091012" sldId="271"/>
        </pc:sldMkLst>
        <pc:spChg chg="mod">
          <ac:chgData name="Coufal Petr" userId="76484aeb-9507-44c9-a583-612a370dac90" providerId="ADAL" clId="{777BB8F2-B5DB-4FAF-A457-10F385D96CCD}" dt="2023-02-26T20:19:23.825" v="3582" actId="1076"/>
          <ac:spMkLst>
            <pc:docMk/>
            <pc:sldMk cId="2771091012" sldId="271"/>
            <ac:spMk id="2" creationId="{966F93B2-BF4B-4E3A-9CD9-A70AC53E90B3}"/>
          </ac:spMkLst>
        </pc:spChg>
        <pc:spChg chg="mod">
          <ac:chgData name="Coufal Petr" userId="76484aeb-9507-44c9-a583-612a370dac90" providerId="ADAL" clId="{777BB8F2-B5DB-4FAF-A457-10F385D96CCD}" dt="2023-02-26T20:19:09.447" v="3580" actId="14100"/>
          <ac:spMkLst>
            <pc:docMk/>
            <pc:sldMk cId="2771091012" sldId="271"/>
            <ac:spMk id="3" creationId="{C787E854-DD21-4083-8632-1CDA854EB9C3}"/>
          </ac:spMkLst>
        </pc:spChg>
        <pc:spChg chg="add del mod">
          <ac:chgData name="Coufal Petr" userId="76484aeb-9507-44c9-a583-612a370dac90" providerId="ADAL" clId="{777BB8F2-B5DB-4FAF-A457-10F385D96CCD}" dt="2023-02-19T16:07:57.228" v="2663" actId="21"/>
          <ac:spMkLst>
            <pc:docMk/>
            <pc:sldMk cId="2771091012" sldId="271"/>
            <ac:spMk id="5" creationId="{A9032E10-4F73-E1B4-E721-B535CDAC5CC8}"/>
          </ac:spMkLst>
        </pc:spChg>
        <pc:spChg chg="add del mod">
          <ac:chgData name="Coufal Petr" userId="76484aeb-9507-44c9-a583-612a370dac90" providerId="ADAL" clId="{777BB8F2-B5DB-4FAF-A457-10F385D96CCD}" dt="2023-02-19T16:07:50.321" v="2661" actId="478"/>
          <ac:spMkLst>
            <pc:docMk/>
            <pc:sldMk cId="2771091012" sldId="271"/>
            <ac:spMk id="6" creationId="{F72C1467-92DE-8D63-1CD4-08EE745559B9}"/>
          </ac:spMkLst>
        </pc:spChg>
        <pc:spChg chg="add mod">
          <ac:chgData name="Coufal Petr" userId="76484aeb-9507-44c9-a583-612a370dac90" providerId="ADAL" clId="{777BB8F2-B5DB-4FAF-A457-10F385D96CCD}" dt="2023-02-26T20:19:16.087" v="3581" actId="1076"/>
          <ac:spMkLst>
            <pc:docMk/>
            <pc:sldMk cId="2771091012" sldId="271"/>
            <ac:spMk id="7" creationId="{B44BC839-2676-DA52-4062-98C7DA24F42D}"/>
          </ac:spMkLst>
        </pc:spChg>
        <pc:spChg chg="add mod">
          <ac:chgData name="Coufal Petr" userId="76484aeb-9507-44c9-a583-612a370dac90" providerId="ADAL" clId="{777BB8F2-B5DB-4FAF-A457-10F385D96CCD}" dt="2023-02-26T20:19:34.544" v="3583" actId="113"/>
          <ac:spMkLst>
            <pc:docMk/>
            <pc:sldMk cId="2771091012" sldId="271"/>
            <ac:spMk id="9" creationId="{A068736A-4635-E060-F35C-769394C4B050}"/>
          </ac:spMkLst>
        </pc:spChg>
        <pc:spChg chg="add mod">
          <ac:chgData name="Coufal Petr" userId="76484aeb-9507-44c9-a583-612a370dac90" providerId="ADAL" clId="{777BB8F2-B5DB-4FAF-A457-10F385D96CCD}" dt="2023-02-26T20:19:34.544" v="3583" actId="113"/>
          <ac:spMkLst>
            <pc:docMk/>
            <pc:sldMk cId="2771091012" sldId="271"/>
            <ac:spMk id="10" creationId="{E0FF4609-4429-2ED2-B283-1FF245A71BC8}"/>
          </ac:spMkLst>
        </pc:spChg>
        <pc:spChg chg="add mod">
          <ac:chgData name="Coufal Petr" userId="76484aeb-9507-44c9-a583-612a370dac90" providerId="ADAL" clId="{777BB8F2-B5DB-4FAF-A457-10F385D96CCD}" dt="2023-02-26T20:19:34.544" v="3583" actId="113"/>
          <ac:spMkLst>
            <pc:docMk/>
            <pc:sldMk cId="2771091012" sldId="271"/>
            <ac:spMk id="11" creationId="{187597AC-E813-7078-83F9-B114FC01CAB4}"/>
          </ac:spMkLst>
        </pc:spChg>
        <pc:spChg chg="add mod">
          <ac:chgData name="Coufal Petr" userId="76484aeb-9507-44c9-a583-612a370dac90" providerId="ADAL" clId="{777BB8F2-B5DB-4FAF-A457-10F385D96CCD}" dt="2023-02-26T20:19:34.544" v="3583" actId="113"/>
          <ac:spMkLst>
            <pc:docMk/>
            <pc:sldMk cId="2771091012" sldId="271"/>
            <ac:spMk id="12" creationId="{B8B02AEC-690A-6F74-50B1-BD7B1E1586C2}"/>
          </ac:spMkLst>
        </pc:spChg>
        <pc:spChg chg="add del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51" creationId="{D7F307E1-26FA-4252-94D1-9711C4518CA1}"/>
          </ac:spMkLst>
        </pc:spChg>
        <pc:spChg chg="add del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53" creationId="{398DFB7A-5FB9-4FBB-8BD1-0DBC6A3652FB}"/>
          </ac:spMkLst>
        </pc:spChg>
        <pc:spChg chg="add del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55" creationId="{357E4EC5-5150-4D8A-B97F-668E90752EC1}"/>
          </ac:spMkLst>
        </pc:spChg>
        <pc:spChg chg="add del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57" creationId="{8C818ED5-2F56-4171-9445-3AA4F4462396}"/>
          </ac:spMkLst>
        </pc:spChg>
        <pc:spChg chg="add del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59" creationId="{DE74FCE8-866C-4AFA-B45C-FACE2A6094E4}"/>
          </ac:spMkLst>
        </pc:spChg>
        <pc:spChg chg="add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64" creationId="{D7F307E1-26FA-4252-94D1-9711C4518CA1}"/>
          </ac:spMkLst>
        </pc:spChg>
        <pc:spChg chg="add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66" creationId="{398DFB7A-5FB9-4FBB-8BD1-0DBC6A3652FB}"/>
          </ac:spMkLst>
        </pc:spChg>
        <pc:spChg chg="add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68" creationId="{357E4EC5-5150-4D8A-B97F-668E90752EC1}"/>
          </ac:spMkLst>
        </pc:spChg>
        <pc:spChg chg="add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70" creationId="{8C818ED5-2F56-4171-9445-3AA4F4462396}"/>
          </ac:spMkLst>
        </pc:spChg>
        <pc:spChg chg="add">
          <ac:chgData name="Coufal Petr" userId="76484aeb-9507-44c9-a583-612a370dac90" providerId="ADAL" clId="{777BB8F2-B5DB-4FAF-A457-10F385D96CCD}" dt="2023-02-19T16:08:04.602" v="2664" actId="26606"/>
          <ac:spMkLst>
            <pc:docMk/>
            <pc:sldMk cId="2771091012" sldId="271"/>
            <ac:spMk id="10272" creationId="{DE74FCE8-866C-4AFA-B45C-FACE2A6094E4}"/>
          </ac:spMkLst>
        </pc:spChg>
        <pc:picChg chg="del mod ord">
          <ac:chgData name="Coufal Petr" userId="76484aeb-9507-44c9-a583-612a370dac90" providerId="ADAL" clId="{777BB8F2-B5DB-4FAF-A457-10F385D96CCD}" dt="2023-02-19T16:07:45.987" v="2660" actId="478"/>
          <ac:picMkLst>
            <pc:docMk/>
            <pc:sldMk cId="2771091012" sldId="271"/>
            <ac:picMk id="5122" creationId="{B9CDA198-9177-49F6-9450-87DE72586FE5}"/>
          </ac:picMkLst>
        </pc:picChg>
        <pc:picChg chg="add mod ord">
          <ac:chgData name="Coufal Petr" userId="76484aeb-9507-44c9-a583-612a370dac90" providerId="ADAL" clId="{777BB8F2-B5DB-4FAF-A457-10F385D96CCD}" dt="2023-02-19T15:57:29.806" v="2578" actId="26606"/>
          <ac:picMkLst>
            <pc:docMk/>
            <pc:sldMk cId="2771091012" sldId="271"/>
            <ac:picMk id="10242" creationId="{BD5B7BDC-C89E-CFF3-9A37-07BF86D52540}"/>
          </ac:picMkLst>
        </pc:picChg>
        <pc:picChg chg="add mod">
          <ac:chgData name="Coufal Petr" userId="76484aeb-9507-44c9-a583-612a370dac90" providerId="ADAL" clId="{777BB8F2-B5DB-4FAF-A457-10F385D96CCD}" dt="2023-02-19T15:57:29.806" v="2578" actId="26606"/>
          <ac:picMkLst>
            <pc:docMk/>
            <pc:sldMk cId="2771091012" sldId="271"/>
            <ac:picMk id="10244" creationId="{6D7D97D6-7254-A861-A3F4-115BD7E5B625}"/>
          </ac:picMkLst>
        </pc:picChg>
        <pc:picChg chg="add mod ord">
          <ac:chgData name="Coufal Petr" userId="76484aeb-9507-44c9-a583-612a370dac90" providerId="ADAL" clId="{777BB8F2-B5DB-4FAF-A457-10F385D96CCD}" dt="2023-02-19T16:08:04.602" v="2664" actId="26606"/>
          <ac:picMkLst>
            <pc:docMk/>
            <pc:sldMk cId="2771091012" sldId="271"/>
            <ac:picMk id="10246" creationId="{EE0576A3-DAF7-9F08-D79E-53CA9083F530}"/>
          </ac:picMkLst>
        </pc:picChg>
        <pc:picChg chg="add mod ord">
          <ac:chgData name="Coufal Petr" userId="76484aeb-9507-44c9-a583-612a370dac90" providerId="ADAL" clId="{777BB8F2-B5DB-4FAF-A457-10F385D96CCD}" dt="2023-02-19T16:08:04.602" v="2664" actId="26606"/>
          <ac:picMkLst>
            <pc:docMk/>
            <pc:sldMk cId="2771091012" sldId="271"/>
            <ac:picMk id="10248" creationId="{6CA5F0FC-D054-672E-CFB2-26215FB8DC7F}"/>
          </ac:picMkLst>
        </pc:picChg>
      </pc:sldChg>
      <pc:sldChg chg="modSp add del mod">
        <pc:chgData name="Coufal Petr" userId="76484aeb-9507-44c9-a583-612a370dac90" providerId="ADAL" clId="{777BB8F2-B5DB-4FAF-A457-10F385D96CCD}" dt="2023-02-19T17:18:42.853" v="3183" actId="2696"/>
        <pc:sldMkLst>
          <pc:docMk/>
          <pc:sldMk cId="3060727457" sldId="272"/>
        </pc:sldMkLst>
        <pc:picChg chg="mod">
          <ac:chgData name="Coufal Petr" userId="76484aeb-9507-44c9-a583-612a370dac90" providerId="ADAL" clId="{777BB8F2-B5DB-4FAF-A457-10F385D96CCD}" dt="2023-02-19T15:54:52.831" v="2571" actId="1076"/>
          <ac:picMkLst>
            <pc:docMk/>
            <pc:sldMk cId="3060727457" sldId="272"/>
            <ac:picMk id="5" creationId="{DA349189-8E8E-47D1-9281-573BB72FF1A9}"/>
          </ac:picMkLst>
        </pc:picChg>
      </pc:sldChg>
      <pc:sldChg chg="modSp add ord">
        <pc:chgData name="Coufal Petr" userId="76484aeb-9507-44c9-a583-612a370dac90" providerId="ADAL" clId="{777BB8F2-B5DB-4FAF-A457-10F385D96CCD}" dt="2023-02-26T17:57:23.256" v="3550" actId="14100"/>
        <pc:sldMkLst>
          <pc:docMk/>
          <pc:sldMk cId="2656287836" sldId="273"/>
        </pc:sldMkLst>
        <pc:picChg chg="mod">
          <ac:chgData name="Coufal Petr" userId="76484aeb-9507-44c9-a583-612a370dac90" providerId="ADAL" clId="{777BB8F2-B5DB-4FAF-A457-10F385D96CCD}" dt="2023-02-26T17:57:23.256" v="3550" actId="14100"/>
          <ac:picMkLst>
            <pc:docMk/>
            <pc:sldMk cId="2656287836" sldId="273"/>
            <ac:picMk id="6146" creationId="{9F4766BE-7E3C-41C8-9C35-27DD81C9CAEB}"/>
          </ac:picMkLst>
        </pc:picChg>
      </pc:sldChg>
      <pc:sldChg chg="addSp delSp modSp add del mod">
        <pc:chgData name="Coufal Petr" userId="76484aeb-9507-44c9-a583-612a370dac90" providerId="ADAL" clId="{777BB8F2-B5DB-4FAF-A457-10F385D96CCD}" dt="2023-02-19T15:54:11.833" v="2552" actId="2696"/>
        <pc:sldMkLst>
          <pc:docMk/>
          <pc:sldMk cId="3649933479" sldId="274"/>
        </pc:sldMkLst>
        <pc:spChg chg="del">
          <ac:chgData name="Coufal Petr" userId="76484aeb-9507-44c9-a583-612a370dac90" providerId="ADAL" clId="{777BB8F2-B5DB-4FAF-A457-10F385D96CCD}" dt="2023-02-19T12:00:27.556" v="1975" actId="478"/>
          <ac:spMkLst>
            <pc:docMk/>
            <pc:sldMk cId="3649933479" sldId="274"/>
            <ac:spMk id="3" creationId="{3BCEFB3A-4D19-4503-AB9B-70D1C4AE8C5F}"/>
          </ac:spMkLst>
        </pc:spChg>
        <pc:spChg chg="add del mod">
          <ac:chgData name="Coufal Petr" userId="76484aeb-9507-44c9-a583-612a370dac90" providerId="ADAL" clId="{777BB8F2-B5DB-4FAF-A457-10F385D96CCD}" dt="2023-02-19T12:00:52.422" v="1981" actId="478"/>
          <ac:spMkLst>
            <pc:docMk/>
            <pc:sldMk cId="3649933479" sldId="274"/>
            <ac:spMk id="4" creationId="{92A40EE4-31CB-0479-E39B-67DAC42FBB54}"/>
          </ac:spMkLst>
        </pc:spChg>
        <pc:spChg chg="add del mod">
          <ac:chgData name="Coufal Petr" userId="76484aeb-9507-44c9-a583-612a370dac90" providerId="ADAL" clId="{777BB8F2-B5DB-4FAF-A457-10F385D96CCD}" dt="2023-02-19T12:00:50.637" v="1980" actId="478"/>
          <ac:spMkLst>
            <pc:docMk/>
            <pc:sldMk cId="3649933479" sldId="274"/>
            <ac:spMk id="5" creationId="{4D5CBB02-B2AD-5A9E-B0E3-88BE8D16D409}"/>
          </ac:spMkLst>
        </pc:spChg>
        <pc:picChg chg="del">
          <ac:chgData name="Coufal Petr" userId="76484aeb-9507-44c9-a583-612a370dac90" providerId="ADAL" clId="{777BB8F2-B5DB-4FAF-A457-10F385D96CCD}" dt="2023-02-19T12:00:47.653" v="1979" actId="478"/>
          <ac:picMkLst>
            <pc:docMk/>
            <pc:sldMk cId="3649933479" sldId="274"/>
            <ac:picMk id="4098" creationId="{0BEC22BA-96DF-4998-925A-0D6FEAC377CA}"/>
          </ac:picMkLst>
        </pc:picChg>
        <pc:picChg chg="del mod">
          <ac:chgData name="Coufal Petr" userId="76484aeb-9507-44c9-a583-612a370dac90" providerId="ADAL" clId="{777BB8F2-B5DB-4FAF-A457-10F385D96CCD}" dt="2023-02-19T15:51:22.420" v="2501" actId="478"/>
          <ac:picMkLst>
            <pc:docMk/>
            <pc:sldMk cId="3649933479" sldId="274"/>
            <ac:picMk id="4102" creationId="{ADB9937F-6D16-41E9-B8B6-7F77F1DC9A02}"/>
          </ac:picMkLst>
        </pc:picChg>
      </pc:sldChg>
      <pc:sldChg chg="addSp delSp modSp new mod setBg">
        <pc:chgData name="Coufal Petr" userId="76484aeb-9507-44c9-a583-612a370dac90" providerId="ADAL" clId="{777BB8F2-B5DB-4FAF-A457-10F385D96CCD}" dt="2023-02-26T17:56:21.210" v="3544" actId="1076"/>
        <pc:sldMkLst>
          <pc:docMk/>
          <pc:sldMk cId="2320599196" sldId="275"/>
        </pc:sldMkLst>
        <pc:spChg chg="mod">
          <ac:chgData name="Coufal Petr" userId="76484aeb-9507-44c9-a583-612a370dac90" providerId="ADAL" clId="{777BB8F2-B5DB-4FAF-A457-10F385D96CCD}" dt="2023-02-26T17:56:17.947" v="3543" actId="1076"/>
          <ac:spMkLst>
            <pc:docMk/>
            <pc:sldMk cId="2320599196" sldId="275"/>
            <ac:spMk id="2" creationId="{06E9C4B1-E4F3-1EC9-0C95-CC5CB0EB9CC8}"/>
          </ac:spMkLst>
        </pc:spChg>
        <pc:spChg chg="mod">
          <ac:chgData name="Coufal Petr" userId="76484aeb-9507-44c9-a583-612a370dac90" providerId="ADAL" clId="{777BB8F2-B5DB-4FAF-A457-10F385D96CCD}" dt="2023-02-26T17:56:21.210" v="3544" actId="1076"/>
          <ac:spMkLst>
            <pc:docMk/>
            <pc:sldMk cId="2320599196" sldId="275"/>
            <ac:spMk id="3" creationId="{4A39E75D-69AC-5541-815F-9714220703DF}"/>
          </ac:spMkLst>
        </pc:spChg>
        <pc:spChg chg="add del">
          <ac:chgData name="Coufal Petr" userId="76484aeb-9507-44c9-a583-612a370dac90" providerId="ADAL" clId="{777BB8F2-B5DB-4FAF-A457-10F385D96CCD}" dt="2023-02-19T12:14:41.064" v="2043" actId="26606"/>
          <ac:spMkLst>
            <pc:docMk/>
            <pc:sldMk cId="2320599196" sldId="275"/>
            <ac:spMk id="9" creationId="{4AC6B390-BC59-4F1D-A0EE-D71A92F0A0B2}"/>
          </ac:spMkLst>
        </pc:spChg>
        <pc:spChg chg="add del">
          <ac:chgData name="Coufal Petr" userId="76484aeb-9507-44c9-a583-612a370dac90" providerId="ADAL" clId="{777BB8F2-B5DB-4FAF-A457-10F385D96CCD}" dt="2023-02-19T12:14:41.064" v="2043" actId="26606"/>
          <ac:spMkLst>
            <pc:docMk/>
            <pc:sldMk cId="2320599196" sldId="275"/>
            <ac:spMk id="11" creationId="{B6C60D79-16F1-4C4B-B7E3-7634E7069CDE}"/>
          </ac:spMkLst>
        </pc:spChg>
        <pc:spChg chg="add del">
          <ac:chgData name="Coufal Petr" userId="76484aeb-9507-44c9-a583-612a370dac90" providerId="ADAL" clId="{777BB8F2-B5DB-4FAF-A457-10F385D96CCD}" dt="2023-02-19T12:14:41.064" v="2043" actId="26606"/>
          <ac:spMkLst>
            <pc:docMk/>
            <pc:sldMk cId="2320599196" sldId="275"/>
            <ac:spMk id="13" creationId="{426B127E-6498-4C77-9C9D-4553A5113B80}"/>
          </ac:spMkLst>
        </pc:spChg>
        <pc:spChg chg="add">
          <ac:chgData name="Coufal Petr" userId="76484aeb-9507-44c9-a583-612a370dac90" providerId="ADAL" clId="{777BB8F2-B5DB-4FAF-A457-10F385D96CCD}" dt="2023-02-19T12:14:41.068" v="2044" actId="26606"/>
          <ac:spMkLst>
            <pc:docMk/>
            <pc:sldMk cId="2320599196" sldId="275"/>
            <ac:spMk id="15" creationId="{0E3596DD-156A-473E-9BB3-C6A29F7574E9}"/>
          </ac:spMkLst>
        </pc:spChg>
        <pc:spChg chg="add">
          <ac:chgData name="Coufal Petr" userId="76484aeb-9507-44c9-a583-612a370dac90" providerId="ADAL" clId="{777BB8F2-B5DB-4FAF-A457-10F385D96CCD}" dt="2023-02-19T12:14:41.068" v="2044" actId="26606"/>
          <ac:spMkLst>
            <pc:docMk/>
            <pc:sldMk cId="2320599196" sldId="275"/>
            <ac:spMk id="16" creationId="{2C46C4D6-C474-4E92-B52E-944C1118F7B6}"/>
          </ac:spMkLst>
        </pc:spChg>
        <pc:picChg chg="add mod ord">
          <ac:chgData name="Coufal Petr" userId="76484aeb-9507-44c9-a583-612a370dac90" providerId="ADAL" clId="{777BB8F2-B5DB-4FAF-A457-10F385D96CCD}" dt="2023-02-19T15:53:28.416" v="2551" actId="14100"/>
          <ac:picMkLst>
            <pc:docMk/>
            <pc:sldMk cId="2320599196" sldId="275"/>
            <ac:picMk id="4" creationId="{ABFFD091-E7EA-867F-49CF-14FB934B1835}"/>
          </ac:picMkLst>
        </pc:picChg>
        <pc:picChg chg="add mod">
          <ac:chgData name="Coufal Petr" userId="76484aeb-9507-44c9-a583-612a370dac90" providerId="ADAL" clId="{777BB8F2-B5DB-4FAF-A457-10F385D96CCD}" dt="2023-02-26T17:56:12.532" v="3542" actId="14100"/>
          <ac:picMkLst>
            <pc:docMk/>
            <pc:sldMk cId="2320599196" sldId="275"/>
            <ac:picMk id="5" creationId="{7F067384-4A5C-C820-09E3-444168CEEBD1}"/>
          </ac:picMkLst>
        </pc:picChg>
      </pc:sldChg>
      <pc:sldChg chg="addSp delSp modSp new mod setBg">
        <pc:chgData name="Coufal Petr" userId="76484aeb-9507-44c9-a583-612a370dac90" providerId="ADAL" clId="{777BB8F2-B5DB-4FAF-A457-10F385D96CCD}" dt="2023-02-19T17:18:26.861" v="3182" actId="14100"/>
        <pc:sldMkLst>
          <pc:docMk/>
          <pc:sldMk cId="3002166548" sldId="276"/>
        </pc:sldMkLst>
        <pc:spChg chg="mod">
          <ac:chgData name="Coufal Petr" userId="76484aeb-9507-44c9-a583-612a370dac90" providerId="ADAL" clId="{777BB8F2-B5DB-4FAF-A457-10F385D96CCD}" dt="2023-02-19T15:53:09.494" v="2546" actId="1076"/>
          <ac:spMkLst>
            <pc:docMk/>
            <pc:sldMk cId="3002166548" sldId="276"/>
            <ac:spMk id="2" creationId="{BB7EB818-2660-B592-E855-F05143F7AD2C}"/>
          </ac:spMkLst>
        </pc:spChg>
        <pc:spChg chg="mod">
          <ac:chgData name="Coufal Petr" userId="76484aeb-9507-44c9-a583-612a370dac90" providerId="ADAL" clId="{777BB8F2-B5DB-4FAF-A457-10F385D96CCD}" dt="2023-02-19T17:18:14.170" v="3181" actId="20577"/>
          <ac:spMkLst>
            <pc:docMk/>
            <pc:sldMk cId="3002166548" sldId="276"/>
            <ac:spMk id="3" creationId="{409C2EFA-599A-C8A4-B20D-CD50956C268C}"/>
          </ac:spMkLst>
        </pc:spChg>
        <pc:spChg chg="add del">
          <ac:chgData name="Coufal Petr" userId="76484aeb-9507-44c9-a583-612a370dac90" providerId="ADAL" clId="{777BB8F2-B5DB-4FAF-A457-10F385D96CCD}" dt="2023-02-19T15:52:48.322" v="2537" actId="26606"/>
          <ac:spMkLst>
            <pc:docMk/>
            <pc:sldMk cId="3002166548" sldId="276"/>
            <ac:spMk id="9223" creationId="{0E3596DD-156A-473E-9BB3-C6A29F7574E9}"/>
          </ac:spMkLst>
        </pc:spChg>
        <pc:spChg chg="add del">
          <ac:chgData name="Coufal Petr" userId="76484aeb-9507-44c9-a583-612a370dac90" providerId="ADAL" clId="{777BB8F2-B5DB-4FAF-A457-10F385D96CCD}" dt="2023-02-19T15:52:48.322" v="2537" actId="26606"/>
          <ac:spMkLst>
            <pc:docMk/>
            <pc:sldMk cId="3002166548" sldId="276"/>
            <ac:spMk id="9225" creationId="{2C46C4D6-C474-4E92-B52E-944C1118F7B6}"/>
          </ac:spMkLst>
        </pc:spChg>
        <pc:spChg chg="add">
          <ac:chgData name="Coufal Petr" userId="76484aeb-9507-44c9-a583-612a370dac90" providerId="ADAL" clId="{777BB8F2-B5DB-4FAF-A457-10F385D96CCD}" dt="2023-02-19T15:52:48.322" v="2537" actId="26606"/>
          <ac:spMkLst>
            <pc:docMk/>
            <pc:sldMk cId="3002166548" sldId="276"/>
            <ac:spMk id="9230" creationId="{D1D34770-47A8-402C-AF23-2B653F2D88C1}"/>
          </ac:spMkLst>
        </pc:spChg>
        <pc:picChg chg="add mod">
          <ac:chgData name="Coufal Petr" userId="76484aeb-9507-44c9-a583-612a370dac90" providerId="ADAL" clId="{777BB8F2-B5DB-4FAF-A457-10F385D96CCD}" dt="2023-02-19T17:18:26.861" v="3182" actId="14100"/>
          <ac:picMkLst>
            <pc:docMk/>
            <pc:sldMk cId="3002166548" sldId="276"/>
            <ac:picMk id="9218" creationId="{9E0756D2-FAB0-AE55-C4D8-9E00F1AF841F}"/>
          </ac:picMkLst>
        </pc:picChg>
      </pc:sldChg>
      <pc:sldChg chg="addSp modSp new mod setBg">
        <pc:chgData name="Coufal Petr" userId="76484aeb-9507-44c9-a583-612a370dac90" providerId="ADAL" clId="{777BB8F2-B5DB-4FAF-A457-10F385D96CCD}" dt="2023-02-19T17:29:47.842" v="3525" actId="113"/>
        <pc:sldMkLst>
          <pc:docMk/>
          <pc:sldMk cId="211256755" sldId="277"/>
        </pc:sldMkLst>
        <pc:spChg chg="mod">
          <ac:chgData name="Coufal Petr" userId="76484aeb-9507-44c9-a583-612a370dac90" providerId="ADAL" clId="{777BB8F2-B5DB-4FAF-A457-10F385D96CCD}" dt="2023-02-19T17:29:34.820" v="3523" actId="1076"/>
          <ac:spMkLst>
            <pc:docMk/>
            <pc:sldMk cId="211256755" sldId="277"/>
            <ac:spMk id="2" creationId="{E7CA0513-581F-1212-9CD6-7A0735BB3A2E}"/>
          </ac:spMkLst>
        </pc:spChg>
        <pc:spChg chg="mod">
          <ac:chgData name="Coufal Petr" userId="76484aeb-9507-44c9-a583-612a370dac90" providerId="ADAL" clId="{777BB8F2-B5DB-4FAF-A457-10F385D96CCD}" dt="2023-02-19T17:29:47.842" v="3525" actId="113"/>
          <ac:spMkLst>
            <pc:docMk/>
            <pc:sldMk cId="211256755" sldId="277"/>
            <ac:spMk id="3" creationId="{0C78E7CB-3D35-1CF4-22E3-353F085518D4}"/>
          </ac:spMkLst>
        </pc:spChg>
        <pc:spChg chg="add">
          <ac:chgData name="Coufal Petr" userId="76484aeb-9507-44c9-a583-612a370dac90" providerId="ADAL" clId="{777BB8F2-B5DB-4FAF-A457-10F385D96CCD}" dt="2023-02-19T17:29:17.331" v="3516" actId="26606"/>
          <ac:spMkLst>
            <pc:docMk/>
            <pc:sldMk cId="211256755" sldId="277"/>
            <ac:spMk id="11273" creationId="{D2B783EE-0239-4717-BBEA-8C9EAC61C824}"/>
          </ac:spMkLst>
        </pc:spChg>
        <pc:spChg chg="add">
          <ac:chgData name="Coufal Petr" userId="76484aeb-9507-44c9-a583-612a370dac90" providerId="ADAL" clId="{777BB8F2-B5DB-4FAF-A457-10F385D96CCD}" dt="2023-02-19T17:29:17.331" v="3516" actId="26606"/>
          <ac:spMkLst>
            <pc:docMk/>
            <pc:sldMk cId="211256755" sldId="277"/>
            <ac:spMk id="11275" creationId="{A7B99495-F43F-4D80-A44F-2CB4764EB90B}"/>
          </ac:spMkLst>
        </pc:spChg>
        <pc:spChg chg="add">
          <ac:chgData name="Coufal Petr" userId="76484aeb-9507-44c9-a583-612a370dac90" providerId="ADAL" clId="{777BB8F2-B5DB-4FAF-A457-10F385D96CCD}" dt="2023-02-19T17:29:17.331" v="3516" actId="26606"/>
          <ac:spMkLst>
            <pc:docMk/>
            <pc:sldMk cId="211256755" sldId="277"/>
            <ac:spMk id="11277" creationId="{70BEB1E7-2F88-40BC-B73D-42E5B6F80BFC}"/>
          </ac:spMkLst>
        </pc:spChg>
        <pc:picChg chg="add mod">
          <ac:chgData name="Coufal Petr" userId="76484aeb-9507-44c9-a583-612a370dac90" providerId="ADAL" clId="{777BB8F2-B5DB-4FAF-A457-10F385D96CCD}" dt="2023-02-19T17:29:17.331" v="3516" actId="26606"/>
          <ac:picMkLst>
            <pc:docMk/>
            <pc:sldMk cId="211256755" sldId="277"/>
            <ac:picMk id="11266" creationId="{69531CD5-3FC9-FEFC-C0FA-0A7B405568CD}"/>
          </ac:picMkLst>
        </pc:picChg>
        <pc:picChg chg="add mod">
          <ac:chgData name="Coufal Petr" userId="76484aeb-9507-44c9-a583-612a370dac90" providerId="ADAL" clId="{777BB8F2-B5DB-4FAF-A457-10F385D96CCD}" dt="2023-02-19T17:29:17.331" v="3516" actId="26606"/>
          <ac:picMkLst>
            <pc:docMk/>
            <pc:sldMk cId="211256755" sldId="277"/>
            <ac:picMk id="11268" creationId="{75EE1E62-AA53-602D-EADB-85707C11181B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6:52:29.8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3855 181 24575,'-1'-1'0,"0"-1"0,0 1 0,0 0 0,0 0 0,0 0 0,0 0 0,0 0 0,-1 0 0,1 1 0,0-1 0,0 0 0,-1 1 0,1-1 0,-1 1 0,1-1 0,0 1 0,-1-1 0,1 1 0,-1 0 0,1 0 0,-1 0 0,-2 0 0,0 0 0,-107-11-126,-205 8 0,162 6-5275,-271-5 4130,-495 10 1411,778 0 991,1 6 0,0 7-1,1 5 1,2 7 0,-240 90-1,325-102-1130,1 1 0,1 3 0,2 3 0,-76 53 0,96-57 0,2 1 0,1 2 0,0 0 0,-32 47 0,-71 132 0,69-105 0,42-75 0,2 2 0,1 0 0,2 1 0,0 0 0,2 1 0,2 1 0,0-1 0,2 1 0,1 1 0,2-1 0,1 1 0,1 34 0,3 27 0,-3-59 0,2 0 0,1 0 0,2-1 0,2 1 0,8 33 0,-9-57 0,0 0 0,1 1 0,0-2 0,1 1 0,0 0 0,14 15 0,52 49 0,-57-59 0,17 14 0,2-1 0,1-2 0,1-2 0,1-1 0,45 21 0,207 73 0,-224-98 0,1-3 0,0-3 0,1-3 0,69 1 0,262 3 0,662 2 0,-730-17 0,-220 0 0,0-5 0,-1-5 0,0-4 0,-1-5 0,-1-5 0,129-47 0,340-166 0,-539 219 0,-2-2 0,0-2 0,-1-1 0,-2-2 0,0-1 0,-2-1 0,-1-2 0,-1-1 0,46-68 0,29-28 0,-78 101 0,-2-1 0,-1-1 0,-1-1 0,-2-1 0,0-1 0,17-41 0,-22 38 0,-1 0 0,-2-1 0,-1-1 0,-2 0 0,-1 0 0,2-47 0,-13-354 0,3 426 0,-1 0 0,-1 0 0,0 1 0,0-1 0,-1 1 0,0-1 0,-1 1 0,0 0 0,-1 1 0,0-1 0,-1 1 0,1 1 0,-10-10 0,-14-13 0,-2 2 0,-35-27 0,32 29 0,14 11 0,-2 0 0,0 2 0,-1 0 0,-1 2 0,0 0 0,0 2 0,-42-11 0,-19 1 0,-88-8 0,57 10 0,-16 0 0,70 11 0,-87-22 0,62 14-1365,64 13-5461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6:52:3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4107 2 24575,'-2603'0'0,"2501"0"0,-113 15 0,182-10 0,0 1 0,0 1 0,0 2 0,1 1 0,1 2 0,-1 1 0,-38 23 0,-200 114 0,139-86 0,72-37 0,2 2 0,-84 57 0,123-73 0,2 1 0,0 0 0,1 1 0,0 0 0,1 1 0,1 1 0,0 1 0,1-1 0,1 2 0,1 0 0,-14 36 0,11-15 0,2 0 0,2 2 0,1-1 0,-2 55 0,6 170 0,6-182 0,-2-77 0,0 0 0,1 0 0,0 0 0,1-1 0,-1 1 0,1 0 0,0-1 0,1 1 0,0-1 0,0 0 0,0 0 0,1 0 0,0 0 0,0-1 0,0 0 0,1 1 0,-1-2 0,1 1 0,0 0 0,1-1 0,-1 0 0,12 6 0,8 3 0,2-1 0,0-1 0,0-1 0,34 7 0,-14-4 0,262 70 0,394 52 0,462-28 0,-902-91 0,545-5 0,-486-14 0,-41 5 0,312-6 0,-525-1 0,1-4 0,-1-2 0,74-23 0,195-76 0,-268 86 0,31-15 0,136-72 0,81-71 0,-273 152 0,-1-2 0,-2-2 0,-1-1 0,-1-3 0,-3 0 0,38-52 0,-65 78 0,9-8 0,-2-2 0,14-23 0,-25 36 0,-1-1 0,0 1 0,0-1 0,-1 0 0,0 0 0,0 0 0,-1 0 0,0-16 0,2-23 0,-3 1 0,-8-81 0,5 117 0,-1 0 0,-1 0 0,0 0 0,0 1 0,-1-1 0,-1 1 0,0 1 0,0-1 0,-1 1 0,-1 0 0,0 1 0,0-1 0,0 1 0,-1 1 0,-1 0 0,1 0 0,-1 1 0,-11-6 0,-22-11 0,0 2 0,-2 1 0,-56-16 0,53 19 0,-118-40 0,-3 7 0,-2 8 0,-2 7 0,-202-15 0,151 29-55,-343-22-1255,517 43-5516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6:52:35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1853 260 24575,'-159'7'0,"-160"28"0,109-9 0,105-13 0,1 4 0,0 4 0,-187 66 0,257-73 0,1 2 0,0 1 0,1 1 0,1 2 0,1 1 0,1 2 0,0 0 0,2 2 0,1 1 0,1 1 0,2 2 0,0 0 0,-25 43 0,27-34 0,1 1 0,3 0 0,0 2 0,3 0 0,1 0 0,3 1 0,1 1 0,2-1 0,2 1 0,1 1 0,4 43 0,0-41 0,0-15 0,7 53 0,-5-74 0,0 0 0,1 0 0,0 0 0,0-1 0,1 1 0,0-1 0,1 0 0,0 0 0,8 10 0,3 2 0,1-2 0,1 1 0,0-2 0,2-1 0,0 0 0,1-1 0,1-1 0,0-2 0,1 0 0,0-1 0,42 15 0,17 0 0,2-3 0,1-4 0,0-4 0,137 9 0,357-18 0,-351-11 0,173 5 0,585-14 0,-277-82 0,-404 44 0,647-89 0,-498 63 0,-324 47 0,183-68 0,-294 91 0,246-102 0,-251 102 0,-1-1 0,-1 0 0,1-1 0,-2 0 0,1-1 0,14-16 0,53-73 0,-56 67 0,44-47 0,-51 65 0,-2-2 0,0 0 0,0 0 0,-2-1 0,0-1 0,14-28 0,-23 40 0,0-2 0,-1 1 0,0 0 0,0 0 0,0-1 0,-1 1 0,0-1 0,0 1 0,-1-1 0,0 1 0,0-1 0,-1 1 0,0-1 0,-1 1 0,1-1 0,-1 1 0,-1 0 0,1 0 0,-1 0 0,-1 0 0,-5-10 0,-4 0 0,1 0 0,-2 1 0,0 1 0,-1 0 0,0 1 0,-1 1 0,-30-19 0,-12-3 0,-62-27 0,-30-5 0,-176-52 0,-41 31 0,261 66 0,-259-35 0,79 14 0,173 22 0,-53-11 0,-311-19 0,-397 55 0,766 1-273,1 4 0,0 5 0,1 5 0,-141 44 0,217-54-6553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6:52:39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1929 0 24575,'-86'3'0,"1"3"0,-88 19 0,-164 53 0,-540 197 0,848-262 0,0 1 0,1 1 0,1 1 0,0 2 0,-34 28 0,35-26 0,7-6 0,0 1 0,1 1 0,-25 29 0,37-38 0,1 0 0,1 1 0,-1-1 0,1 1 0,0 0 0,1 0 0,0 0 0,0 1 0,1-1 0,0 1 0,1 0 0,0-1 0,-1 15 0,8 381 0,-4-380 0,2 1 0,1-1 0,0 0 0,2 0 0,1-1 0,1 1 0,0-2 0,2 1 0,24 36 0,14 11 0,82 93 0,-89-117 0,2-3 0,2-1 0,65 46 0,163 91 0,-151-109 0,3-5 0,204 73 0,283 58 0,246 16 0,-337-90 0,-353-80 0,617 141 0,-598-150 0,1-8 0,232 1 0,1019-34 0,-1407 8 0,162-7 0,-171 4 0,-1-1 0,0-1 0,0-1 0,0-1 0,-1-1 0,28-14 0,-10 0 0,-2-2 0,0-1 0,54-48 0,87-107 0,-62 63 0,28-32 0,-129 129 0,0 0 0,-2-1 0,0 0 0,-2-1 0,0 0 0,10-29 0,3-22 0,-3-1 0,23-142 0,-40 177 0,-2 0 0,-1 0 0,-2 0 0,-2 0 0,-2-1 0,-1 2 0,-16-60 0,13 76 0,-1 0 0,-1 1 0,-1 0 0,-1 1 0,-1 0 0,-1 1 0,0 0 0,-1 1 0,-1 1 0,-25-21 0,-11-6 0,-2 3 0,-78-45 0,48 38 0,-159-65 0,-104-12 0,134 50 0,-564-145 0,-7 45 0,83 53 0,331 57 0,-174-20 0,329 79 0,134 7 0,-117-15 0,49 4 0,108 9 0,1-1 0,-79-16 0,-16-8 0,-263-17 0,287 35 0,71 5-1365,7 1-5461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6:52:52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6:52:53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6:52:53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6:52:54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63DDA-E0CA-DBC6-960C-A45062C8C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4063D2-35CD-4356-0D40-88F121403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09C0AC-5A0A-0C61-16E1-D9BD720BB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262729-C323-5196-54FA-F037CF67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3A961E-A96D-889B-C264-5C96BFB5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04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28363-1FB7-A47F-5E7C-13C4D1365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13C076-58FB-3CF4-D7BF-CEC6DB0C8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64FFF4-026E-15D0-015F-2386148A4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4442E2-23CC-27D8-E92C-070F0188E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301526F-716A-3549-2DAA-A182FDD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15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8E21DD1-43F0-6323-57D2-FA42C1730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3BA90BA-E986-E4B9-C606-E5D7069CD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BBEAEF9-3940-7EE2-9355-7B7B5516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1FB4CA-2F30-6082-A737-FE3E47018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25F496-4447-B7FD-6695-A2718117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37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934FCE-E611-AE6D-28F9-C81B6EC07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37C8D0-2D23-17C4-7DEE-ABD5D4C2D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6FDB83-F89F-B5B6-CF39-BA077699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6EBD60-5A4F-4AA5-1198-EB5BA7BB4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AB2BC2-859C-20F0-2190-D34735ED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19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F4B0C6-C9FE-0A88-809A-22C76A26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8CE33DC-6334-0928-6A2E-8A6F1E2F8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419D69-6731-7DDF-5FA1-5EB27A8F3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EC56C2-1B59-84ED-6F43-5C0B993B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D9BC51-6159-17A4-258E-C869A640C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342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DBCB73-72EE-5788-119A-EC1438004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EFE505-4229-2433-38D9-8C37615796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EC11FE-A295-F766-905C-4D9F6596D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B4E327-8ADE-3100-2E01-2B0F3223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FC5AE0-8F13-C962-A8E0-5E7D34546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8FE84AB-CEF7-E6B8-AE65-E89C345A4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78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857A1B-D994-10DF-CF87-3A7E5466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6E94EF-DE61-5144-CD97-7566389F2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4228B48-BAFC-4E6F-E1CA-7021EA848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EB9D55-18BF-936C-DE3F-96962E4CF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A95458-7C13-576B-9D6D-4A49C0A539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EDA121-F756-1702-A777-8746E8C1A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800DBAF-5181-B81D-7432-4ADE373D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1FD343-3670-A266-C997-9EA4E0CC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45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1DAF2-D0DB-BF53-BE54-649FEE980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D7B6A59-2154-9DE4-810C-0B093C870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785B5B5-076E-E25E-0AEE-A6B1F37D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ABDEFC4-DA3F-77C7-A849-22DF1F3E1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640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2CE894B-AF88-5D47-8B3E-628D8098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368CBA3-B776-6A5A-2C47-F53330A6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12B0BC3-C9C8-48BD-E4D3-DB03A928F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84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44331-7EFB-CAAA-3960-205DBC28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9393F7-A308-74FD-690B-3ADBE05D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84C9F2B-40F0-E05D-4BD6-E8D1DFC0F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74199A-12CB-85B2-284E-59C0D7EE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60A9AD-E1E7-8304-B208-0BE7D673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85EC2A-6958-D2DC-970C-61BFFC9B3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291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A6AAB-2586-BFB9-D097-C41CDA6B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C7755F1-27CE-87EB-DDDC-E6E167380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7214838-CB7B-2436-710C-A3B48D7CA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2BF89D-1706-C082-CAC8-6CECD366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777F5F-BA9D-CA47-EACC-AF5D67A76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5A4D221-7C5A-1A8E-034E-9229F152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4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173A800-0321-AB74-D1FA-9B5212C0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BE62D8-4A03-6312-A188-9825D7E18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B5DA10-3E77-632A-E904-BEC75D0E4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05B62-6651-4394-AB61-39CCA6CBE7C8}" type="datetimeFigureOut">
              <a:rPr lang="cs-CZ" smtClean="0"/>
              <a:t>26.02.2023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5F47F7-62CA-0159-9411-E1F6BA8EC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A25904-BE2A-E6AE-B6F2-709489026E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28539-8376-4545-87B3-443C9DE379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78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bFICxYdLcLc&amp;ab_channel=NFCCBC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34IptM_mk4&amp;list=PLyAEWF5rc7ABgHjo6chct-TxeN-R6xOXr&amp;index=3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6x2R7Td1_SM&amp;list=PLyAEWF5rc7ABgHjo6chct-TxeN-R6xOXr&amp;index=4" TargetMode="Externa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2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7.jpeg"/><Relationship Id="rId7" Type="http://schemas.openxmlformats.org/officeDocument/2006/relationships/customXml" Target="../ink/ink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12.png"/><Relationship Id="rId4" Type="http://schemas.openxmlformats.org/officeDocument/2006/relationships/customXml" Target="../ink/ink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oTZNxhrUgyE&amp;ab_channel=NakladatelstviFra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609FF9A-4FCE-468E-A86A-C9AB525E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021E12D4-3A88-428D-8E5E-AF1AFD923D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S odpadky z kuchyně vám pomůže klubko žížal | Vysočina">
            <a:extLst>
              <a:ext uri="{FF2B5EF4-FFF2-40B4-BE49-F238E27FC236}">
                <a16:creationId xmlns:a16="http://schemas.microsoft.com/office/drawing/2014/main" id="{B4A4F708-5607-A957-14BC-DFC4C60F2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-1" y="10"/>
            <a:ext cx="1219200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78E52F-8049-7F86-B0CB-D572F875DC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6676" y="1348511"/>
            <a:ext cx="10515600" cy="298592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FFFF"/>
                </a:solidFill>
                <a:latin typeface="Arial Black" panose="020B0A04020102020204" pitchFamily="34" charset="0"/>
              </a:rPr>
              <a:t>Hlísti, Ploštěnci, Žahavci a Kroužkovci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B211EB-A912-FFE6-98B2-55280EBB7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6676" y="4439216"/>
            <a:ext cx="10515600" cy="1384310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Malí bezobratlí mnohobuněční živočichové</a:t>
            </a:r>
          </a:p>
        </p:txBody>
      </p:sp>
    </p:spTree>
    <p:extLst>
      <p:ext uri="{BB962C8B-B14F-4D97-AF65-F5344CB8AC3E}">
        <p14:creationId xmlns:p14="http://schemas.microsoft.com/office/powerpoint/2010/main" val="355329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2" name="Rectangle 7191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0A39566-DCF6-5F14-9D88-54C909EF105F}"/>
              </a:ext>
            </a:extLst>
          </p:cNvPr>
          <p:cNvSpPr txBox="1"/>
          <p:nvPr/>
        </p:nvSpPr>
        <p:spPr>
          <a:xfrm>
            <a:off x="612648" y="291233"/>
            <a:ext cx="5221224" cy="116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400" b="1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Žahavci</a:t>
            </a:r>
            <a:br>
              <a:rPr lang="cs-CZ" sz="3600" b="1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</a:br>
            <a:r>
              <a:rPr lang="cs-CZ" sz="2400" b="1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rozlišujeme 3 tělní typy</a:t>
            </a:r>
            <a:endParaRPr lang="cs-CZ" sz="3600" b="1" kern="120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7170" name="Picture 2" descr="Poznejte roztomilé zvířátko, které si roztrhne tlamu pokaždé, když ji chce  otevřít | Reflex.cz">
            <a:extLst>
              <a:ext uri="{FF2B5EF4-FFF2-40B4-BE49-F238E27FC236}">
                <a16:creationId xmlns:a16="http://schemas.microsoft.com/office/drawing/2014/main" id="{0B96C3AC-3A51-FE82-52B5-95FFBC5C7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0" r="20190" b="5"/>
          <a:stretch/>
        </p:blipFill>
        <p:spPr bwMode="auto"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ak obelstít smrt: Vědci objevili živočicha, který doká... - Poznatsvět.cz">
            <a:extLst>
              <a:ext uri="{FF2B5EF4-FFF2-40B4-BE49-F238E27FC236}">
                <a16:creationId xmlns:a16="http://schemas.microsoft.com/office/drawing/2014/main" id="{BF41D768-DA61-F1C9-0787-89959C529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8" r="3" b="3"/>
          <a:stretch/>
        </p:blipFill>
        <p:spPr bwMode="auto"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4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D98C9-E210-860E-2AF5-D0452A293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459345"/>
            <a:ext cx="5483352" cy="5255491"/>
          </a:xfr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Polyp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přisedlá forma – příklad Nezmar s příchytným nožním terčem, může se i pomalu pohybovat, většinou žije osamoceně nebo v trsech;</a:t>
            </a:r>
          </a:p>
          <a:p>
            <a:r>
              <a:rPr lang="cs-CZ" b="1" dirty="0">
                <a:solidFill>
                  <a:srgbClr val="FF0000"/>
                </a:solidFill>
              </a:rPr>
              <a:t>Medúza</a:t>
            </a:r>
            <a:r>
              <a:rPr lang="cs-CZ" dirty="0"/>
              <a:t> – pohyblivá plovoucí forma – zvon s chapadly – jsou </a:t>
            </a:r>
            <a:br>
              <a:rPr lang="cs-CZ" dirty="0"/>
            </a:br>
            <a:r>
              <a:rPr lang="cs-CZ" dirty="0"/>
              <a:t>u nich vyvinuty smyslové orgány pro orientaci:</a:t>
            </a:r>
            <a:br>
              <a:rPr lang="cs-CZ" dirty="0"/>
            </a:br>
            <a:r>
              <a:rPr lang="cs-CZ" b="1" dirty="0"/>
              <a:t>- statická tělíska</a:t>
            </a:r>
            <a:br>
              <a:rPr lang="cs-CZ" b="1" dirty="0"/>
            </a:br>
            <a:r>
              <a:rPr lang="cs-CZ" b="1" dirty="0"/>
              <a:t>- světločivné orgány</a:t>
            </a:r>
          </a:p>
          <a:p>
            <a:r>
              <a:rPr lang="cs-CZ" b="1" dirty="0">
                <a:solidFill>
                  <a:srgbClr val="FF0000"/>
                </a:solidFill>
              </a:rPr>
              <a:t>Korál</a:t>
            </a:r>
            <a:r>
              <a:rPr lang="cs-CZ" b="1" dirty="0"/>
              <a:t> – </a:t>
            </a:r>
            <a:r>
              <a:rPr lang="cs-CZ" dirty="0"/>
              <a:t>kostěná stavba s uhličitanu vápenatého, žijí v mořích a koloniích.</a:t>
            </a:r>
          </a:p>
        </p:txBody>
      </p:sp>
      <p:pic>
        <p:nvPicPr>
          <p:cNvPr id="7176" name="Picture 8" descr="Jak přivést život zpět k umírajícím korálovým útesům? Úspěch mělo pouštění  zvuků z reproduktorů — ČT24 — Česká televize">
            <a:extLst>
              <a:ext uri="{FF2B5EF4-FFF2-40B4-BE49-F238E27FC236}">
                <a16:creationId xmlns:a16="http://schemas.microsoft.com/office/drawing/2014/main" id="{667EB9A4-5B00-58C3-40AB-775AAFE8A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5" b="-1"/>
          <a:stretch/>
        </p:blipFill>
        <p:spPr bwMode="auto"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8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C0E526E-32FF-7319-72A2-4402405B46C7}"/>
              </a:ext>
            </a:extLst>
          </p:cNvPr>
          <p:cNvSpPr txBox="1"/>
          <p:nvPr/>
        </p:nvSpPr>
        <p:spPr>
          <a:xfrm>
            <a:off x="615177" y="717952"/>
            <a:ext cx="4219668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cs-CZ" sz="4000" b="1" kern="1200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rPr>
              <a:t>Rozmnožování</a:t>
            </a:r>
            <a:endParaRPr lang="cs-CZ" sz="4800" b="1" kern="120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0D98C9-E210-860E-2AF5-D0452A293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77" y="2048791"/>
            <a:ext cx="3534143" cy="39085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Nepohlavní</a:t>
            </a:r>
            <a:r>
              <a:rPr lang="cs-CZ" sz="3600" b="1" dirty="0"/>
              <a:t> </a:t>
            </a:r>
            <a:r>
              <a:rPr lang="cs-CZ" sz="3600" dirty="0"/>
              <a:t>pučením, mohou tvořit </a:t>
            </a:r>
            <a:br>
              <a:rPr lang="cs-CZ" sz="3600" dirty="0"/>
            </a:br>
            <a:r>
              <a:rPr lang="cs-CZ" sz="3600" dirty="0"/>
              <a:t>i kolonie;</a:t>
            </a:r>
          </a:p>
          <a:p>
            <a:r>
              <a:rPr lang="cs-CZ" sz="3600" b="1" dirty="0">
                <a:solidFill>
                  <a:srgbClr val="FF0000"/>
                </a:solidFill>
              </a:rPr>
              <a:t>Pohlavní</a:t>
            </a:r>
            <a:r>
              <a:rPr lang="cs-CZ" sz="3600" dirty="0"/>
              <a:t> </a:t>
            </a:r>
            <a:br>
              <a:rPr lang="cs-CZ" sz="3600" dirty="0"/>
            </a:br>
            <a:r>
              <a:rPr lang="cs-CZ" sz="3600" dirty="0"/>
              <a:t>hlavně medúzy mají oddělené pohlaví.</a:t>
            </a:r>
          </a:p>
          <a:p>
            <a:pPr marL="0"/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2" descr="Diblastica - Biomach, vÃ½pisky z biologie">
            <a:extLst>
              <a:ext uri="{FF2B5EF4-FFF2-40B4-BE49-F238E27FC236}">
                <a16:creationId xmlns:a16="http://schemas.microsoft.com/office/drawing/2014/main" id="{83AFC723-F858-9F59-1622-E6F964889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354" y="404688"/>
            <a:ext cx="6692137" cy="608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7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E9C4B1-E4F3-1EC9-0C95-CC5CB0EB9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774"/>
            <a:ext cx="3888526" cy="1081553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 Black" panose="020B0A04020102020204" pitchFamily="34" charset="0"/>
              </a:rPr>
              <a:t>Polypovci</a:t>
            </a:r>
            <a:endParaRPr lang="cs-CZ" sz="4800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39E75D-69AC-5541-815F-971422070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3794"/>
            <a:ext cx="4391721" cy="4496646"/>
          </a:xfrm>
        </p:spPr>
        <p:txBody>
          <a:bodyPr>
            <a:normAutofit/>
          </a:bodyPr>
          <a:lstStyle/>
          <a:p>
            <a:r>
              <a:rPr lang="cs-CZ" sz="3200" dirty="0"/>
              <a:t>Sladké i slané vody;</a:t>
            </a:r>
          </a:p>
          <a:p>
            <a:r>
              <a:rPr lang="cs-CZ" sz="3200" b="1" dirty="0"/>
              <a:t>Nezmar obecný </a:t>
            </a:r>
            <a:r>
              <a:rPr lang="cs-CZ" sz="3200" dirty="0"/>
              <a:t>(hydra) – tůňky, rybníčky, 1 cm dlouhý;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Nezmar hnědý </a:t>
            </a:r>
            <a:br>
              <a:rPr lang="cs-CZ" sz="3200" dirty="0"/>
            </a:br>
            <a:r>
              <a:rPr lang="cs-CZ" sz="3200" dirty="0"/>
              <a:t>3 cm</a:t>
            </a:r>
          </a:p>
          <a:p>
            <a:r>
              <a:rPr lang="cs-CZ" sz="3200" b="1" dirty="0"/>
              <a:t>Hermafrodit </a:t>
            </a:r>
            <a:br>
              <a:rPr lang="cs-CZ" sz="3200" b="1" dirty="0"/>
            </a:br>
            <a:r>
              <a:rPr lang="cs-CZ" sz="2400" b="1" dirty="0"/>
              <a:t>/živočich schopný produkovat vajíčka i spermie/</a:t>
            </a:r>
            <a:endParaRPr lang="cs-CZ" sz="3200" dirty="0"/>
          </a:p>
        </p:txBody>
      </p:sp>
      <p:pic>
        <p:nvPicPr>
          <p:cNvPr id="4" name="Picture 2" descr="Nezmar hnědý :: vědátorování">
            <a:extLst>
              <a:ext uri="{FF2B5EF4-FFF2-40B4-BE49-F238E27FC236}">
                <a16:creationId xmlns:a16="http://schemas.microsoft.com/office/drawing/2014/main" id="{ABFFD091-E7EA-867F-49CF-14FB934B1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9220" y="204615"/>
            <a:ext cx="5218770" cy="644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Žahavci :: příroďák na pohodu">
            <a:extLst>
              <a:ext uri="{FF2B5EF4-FFF2-40B4-BE49-F238E27FC236}">
                <a16:creationId xmlns:a16="http://schemas.microsoft.com/office/drawing/2014/main" id="{7F067384-4A5C-C820-09E3-444168CEE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55" y="5515853"/>
            <a:ext cx="6188363" cy="134214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599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0" name="Rectangle 922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7EB818-2660-B592-E855-F05143F7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723899"/>
            <a:ext cx="6002110" cy="1027074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Arial Black" panose="020B0A04020102020204" pitchFamily="34" charset="0"/>
              </a:rPr>
              <a:t>Medúzovci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C2EFA-599A-C8A4-B20D-CD50956C2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828800"/>
            <a:ext cx="6002110" cy="43053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Stadium životního cyklu žahavců – medúza;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Žijí pouze v moři, většinou </a:t>
            </a:r>
            <a:br>
              <a:rPr lang="cs-CZ" sz="3200" dirty="0"/>
            </a:br>
            <a:r>
              <a:rPr lang="cs-CZ" sz="3200" dirty="0"/>
              <a:t>v chladných, mohou ohrozit člověka;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b="1" dirty="0"/>
              <a:t>Největší medúza </a:t>
            </a:r>
            <a:r>
              <a:rPr lang="cs-CZ" sz="3200" dirty="0"/>
              <a:t>– </a:t>
            </a:r>
            <a:r>
              <a:rPr lang="cs-CZ" sz="3200" b="1" dirty="0">
                <a:solidFill>
                  <a:srgbClr val="FF0000"/>
                </a:solidFill>
              </a:rPr>
              <a:t>talířovka obrovská</a:t>
            </a:r>
            <a:r>
              <a:rPr lang="cs-CZ" sz="3200" dirty="0"/>
              <a:t> (Severní moře) </a:t>
            </a:r>
            <a:br>
              <a:rPr lang="cs-CZ" sz="3200" dirty="0"/>
            </a:br>
            <a:r>
              <a:rPr lang="cs-CZ" sz="3200" dirty="0"/>
              <a:t>s velikostí talíře okolo 2 m.</a:t>
            </a:r>
          </a:p>
          <a:p>
            <a:endParaRPr lang="cs-CZ" sz="2000" dirty="0"/>
          </a:p>
        </p:txBody>
      </p:sp>
      <p:pic>
        <p:nvPicPr>
          <p:cNvPr id="9218" name="Picture 2" descr="alternativní popis obrázku chybí">
            <a:extLst>
              <a:ext uri="{FF2B5EF4-FFF2-40B4-BE49-F238E27FC236}">
                <a16:creationId xmlns:a16="http://schemas.microsoft.com/office/drawing/2014/main" id="{9E0756D2-FAB0-AE55-C4D8-9E00F1AF8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 bwMode="auto">
          <a:xfrm>
            <a:off x="7199433" y="0"/>
            <a:ext cx="4992567" cy="685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6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4" name="Rectangle 10263">
            <a:extLst>
              <a:ext uri="{FF2B5EF4-FFF2-40B4-BE49-F238E27FC236}">
                <a16:creationId xmlns:a16="http://schemas.microsoft.com/office/drawing/2014/main" id="{D7F307E1-26FA-4252-94D1-9711C4518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8" name="Picture 8" descr="Subergorgia mollis (rohovitka obrovská) | BioLib.cz">
            <a:extLst>
              <a:ext uri="{FF2B5EF4-FFF2-40B4-BE49-F238E27FC236}">
                <a16:creationId xmlns:a16="http://schemas.microsoft.com/office/drawing/2014/main" id="{6CA5F0FC-D054-672E-CFB2-26215FB8D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6" r="12253" b="1"/>
          <a:stretch/>
        </p:blipFill>
        <p:spPr bwMode="auto"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Třída Anthozoa - korálnatci">
            <a:extLst>
              <a:ext uri="{FF2B5EF4-FFF2-40B4-BE49-F238E27FC236}">
                <a16:creationId xmlns:a16="http://schemas.microsoft.com/office/drawing/2014/main" id="{BD5B7BDC-C89E-CFF3-9A37-07BF86D525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567"/>
          <a:stretch/>
        </p:blipFill>
        <p:spPr bwMode="auto">
          <a:xfrm>
            <a:off x="8530121" y="3456433"/>
            <a:ext cx="3661880" cy="3401568"/>
          </a:xfrm>
          <a:custGeom>
            <a:avLst/>
            <a:gdLst/>
            <a:ahLst/>
            <a:cxnLst/>
            <a:rect l="l" t="t" r="r" b="b"/>
            <a:pathLst>
              <a:path w="3661880" h="3401568">
                <a:moveTo>
                  <a:pt x="774544" y="0"/>
                </a:moveTo>
                <a:lnTo>
                  <a:pt x="3661880" y="0"/>
                </a:lnTo>
                <a:lnTo>
                  <a:pt x="3661880" y="3401568"/>
                </a:lnTo>
                <a:lnTo>
                  <a:pt x="0" y="3401568"/>
                </a:lnTo>
                <a:lnTo>
                  <a:pt x="104462" y="3186501"/>
                </a:lnTo>
                <a:cubicBezTo>
                  <a:pt x="492537" y="2345513"/>
                  <a:pt x="732594" y="1346092"/>
                  <a:pt x="769909" y="26835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Je sasanka zvíře, nebo rostlina? Ani jedno! - Prima Zoom">
            <a:extLst>
              <a:ext uri="{FF2B5EF4-FFF2-40B4-BE49-F238E27FC236}">
                <a16:creationId xmlns:a16="http://schemas.microsoft.com/office/drawing/2014/main" id="{EE0576A3-DAF7-9F08-D79E-53CA9083F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3" r="8062" b="-1"/>
          <a:stretch/>
        </p:blipFill>
        <p:spPr bwMode="auto">
          <a:xfrm>
            <a:off x="5168353" y="3456432"/>
            <a:ext cx="4064598" cy="3401568"/>
          </a:xfrm>
          <a:custGeom>
            <a:avLst/>
            <a:gdLst/>
            <a:ahLst/>
            <a:cxnLst/>
            <a:rect l="l" t="t" r="r" b="b"/>
            <a:pathLst>
              <a:path w="4064598" h="3401568">
                <a:moveTo>
                  <a:pt x="749132" y="0"/>
                </a:moveTo>
                <a:lnTo>
                  <a:pt x="4064598" y="0"/>
                </a:lnTo>
                <a:lnTo>
                  <a:pt x="4059963" y="268360"/>
                </a:lnTo>
                <a:cubicBezTo>
                  <a:pt x="4022649" y="1346093"/>
                  <a:pt x="3782591" y="2345514"/>
                  <a:pt x="3394516" y="3186502"/>
                </a:cubicBezTo>
                <a:lnTo>
                  <a:pt x="3290055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266" name="Freeform: Shape 10265">
            <a:extLst>
              <a:ext uri="{FF2B5EF4-FFF2-40B4-BE49-F238E27FC236}">
                <a16:creationId xmlns:a16="http://schemas.microsoft.com/office/drawing/2014/main" id="{398DFB7A-5FB9-4FBB-8BD1-0DBC6A365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68" name="Freeform: Shape 10267">
            <a:extLst>
              <a:ext uri="{FF2B5EF4-FFF2-40B4-BE49-F238E27FC236}">
                <a16:creationId xmlns:a16="http://schemas.microsoft.com/office/drawing/2014/main" id="{357E4EC5-5150-4D8A-B97F-668E9075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6F93B2-BF4B-4E3A-9CD9-A70AC53E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28" y="271729"/>
            <a:ext cx="4922338" cy="9849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kern="1200" dirty="0">
                <a:solidFill>
                  <a:schemeClr val="tx1"/>
                </a:solidFill>
                <a:latin typeface="Arial Black" panose="020B0A04020102020204" pitchFamily="34" charset="0"/>
              </a:rPr>
              <a:t>Korálnatci</a:t>
            </a:r>
            <a:br>
              <a:rPr lang="cs-CZ" sz="3200" kern="12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cs-CZ" sz="2800" dirty="0">
                <a:latin typeface="Arial Black" panose="020B0A04020102020204" pitchFamily="34" charset="0"/>
              </a:rPr>
              <a:t>Sasanky a Korály</a:t>
            </a:r>
            <a:br>
              <a:rPr lang="cs-CZ" sz="2800" dirty="0">
                <a:latin typeface="Arial Black" panose="020B0A04020102020204" pitchFamily="34" charset="0"/>
              </a:rPr>
            </a:br>
            <a:endParaRPr lang="cs-CZ" sz="2800" kern="12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0270" name="Rectangle 10269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72" name="Rectangle 10271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87E854-DD21-4083-8632-1CDA854EB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828" y="1441732"/>
            <a:ext cx="4914421" cy="4931359"/>
          </a:xfrm>
          <a:solidFill>
            <a:schemeClr val="bg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cs-CZ" dirty="0"/>
              <a:t>Mořští živočichové - žahavci</a:t>
            </a:r>
          </a:p>
          <a:p>
            <a:r>
              <a:rPr lang="cs-CZ" b="1" dirty="0"/>
              <a:t>Sasanky </a:t>
            </a:r>
            <a:r>
              <a:rPr lang="cs-CZ" dirty="0"/>
              <a:t>– žijí jednotlivě </a:t>
            </a:r>
            <a:br>
              <a:rPr lang="cs-CZ" dirty="0"/>
            </a:br>
            <a:r>
              <a:rPr lang="cs-CZ" dirty="0"/>
              <a:t>i v koloniích, velký počet chapadel, nemají kostru</a:t>
            </a:r>
          </a:p>
          <a:p>
            <a:r>
              <a:rPr lang="cs-CZ" dirty="0"/>
              <a:t>Sasanka koňská, sasanka </a:t>
            </a:r>
            <a:br>
              <a:rPr lang="cs-CZ" dirty="0"/>
            </a:br>
            <a:r>
              <a:rPr lang="cs-CZ" dirty="0"/>
              <a:t>hnědá, symbióza;</a:t>
            </a:r>
          </a:p>
          <a:p>
            <a:r>
              <a:rPr lang="cs-CZ" b="1" dirty="0"/>
              <a:t>Korály</a:t>
            </a:r>
            <a:r>
              <a:rPr lang="cs-CZ" dirty="0"/>
              <a:t> – mají tělo kostru </a:t>
            </a:r>
            <a:br>
              <a:rPr lang="cs-CZ" dirty="0"/>
            </a:br>
            <a:r>
              <a:rPr lang="cs-CZ" dirty="0"/>
              <a:t>z uhličitanu vápenatého;</a:t>
            </a:r>
          </a:p>
          <a:p>
            <a:r>
              <a:rPr lang="cs-CZ" dirty="0"/>
              <a:t>Žijí většinou v koloniích </a:t>
            </a:r>
            <a:br>
              <a:rPr lang="cs-CZ" dirty="0"/>
            </a:br>
            <a:r>
              <a:rPr lang="cs-CZ" dirty="0"/>
              <a:t>a vytváří útesy a ostrovy;</a:t>
            </a:r>
          </a:p>
          <a:p>
            <a:r>
              <a:rPr lang="cs-CZ" dirty="0"/>
              <a:t>Korál červený, Rohovitka, Větevník mozkový.</a:t>
            </a:r>
            <a:endParaRPr lang="cs-CZ" sz="2400" dirty="0"/>
          </a:p>
          <a:p>
            <a:endParaRPr lang="en-US" sz="2000" dirty="0"/>
          </a:p>
        </p:txBody>
      </p:sp>
      <p:pic>
        <p:nvPicPr>
          <p:cNvPr id="10244" name="Picture 4" descr="koráli – Seznam.cz">
            <a:extLst>
              <a:ext uri="{FF2B5EF4-FFF2-40B4-BE49-F238E27FC236}">
                <a16:creationId xmlns:a16="http://schemas.microsoft.com/office/drawing/2014/main" id="{6D7D97D6-7254-A861-A3F4-115BD7E5B6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5" r="10822" b="-3"/>
          <a:stretch/>
        </p:blipFill>
        <p:spPr bwMode="auto"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B44BC839-2676-DA52-4062-98C7DA24F42D}"/>
              </a:ext>
            </a:extLst>
          </p:cNvPr>
          <p:cNvSpPr txBox="1"/>
          <p:nvPr/>
        </p:nvSpPr>
        <p:spPr>
          <a:xfrm>
            <a:off x="1450092" y="6331434"/>
            <a:ext cx="4007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6"/>
              </a:rPr>
              <a:t>Video korálové útesy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068736A-4635-E060-F35C-769394C4B050}"/>
              </a:ext>
            </a:extLst>
          </p:cNvPr>
          <p:cNvSpPr txBox="1"/>
          <p:nvPr/>
        </p:nvSpPr>
        <p:spPr>
          <a:xfrm>
            <a:off x="6379794" y="3554111"/>
            <a:ext cx="24726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sasanka hnědá, symbióza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0FF4609-4429-2ED2-B283-1FF245A71BC8}"/>
              </a:ext>
            </a:extLst>
          </p:cNvPr>
          <p:cNvSpPr txBox="1"/>
          <p:nvPr/>
        </p:nvSpPr>
        <p:spPr>
          <a:xfrm>
            <a:off x="5932965" y="120537"/>
            <a:ext cx="19133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Rohovitka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7597AC-E813-7078-83F9-B114FC01CAB4}"/>
              </a:ext>
            </a:extLst>
          </p:cNvPr>
          <p:cNvSpPr txBox="1"/>
          <p:nvPr/>
        </p:nvSpPr>
        <p:spPr>
          <a:xfrm>
            <a:off x="9602487" y="5913037"/>
            <a:ext cx="1913387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Větevník mozkový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8B02AEC-690A-6F74-50B1-BD7B1E1586C2}"/>
              </a:ext>
            </a:extLst>
          </p:cNvPr>
          <p:cNvSpPr txBox="1"/>
          <p:nvPr/>
        </p:nvSpPr>
        <p:spPr>
          <a:xfrm>
            <a:off x="9607056" y="120537"/>
            <a:ext cx="191338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000" b="1" dirty="0"/>
              <a:t>Korál červený</a:t>
            </a:r>
          </a:p>
        </p:txBody>
      </p:sp>
    </p:spTree>
    <p:extLst>
      <p:ext uri="{BB962C8B-B14F-4D97-AF65-F5344CB8AC3E}">
        <p14:creationId xmlns:p14="http://schemas.microsoft.com/office/powerpoint/2010/main" val="2771091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469A60F-ACC0-DB2D-3E85-07938798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264" y="129309"/>
            <a:ext cx="5164644" cy="1261031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Arial Black" panose="020B0A04020102020204" pitchFamily="34" charset="0"/>
              </a:rPr>
              <a:t>IV. Kroužkovci</a:t>
            </a:r>
          </a:p>
        </p:txBody>
      </p:sp>
      <p:pic>
        <p:nvPicPr>
          <p:cNvPr id="2050" name="Picture 2" descr="Přejete si úrodnou a provzdušněnou půdu? Nechte pracovat… | iReceptář.cz">
            <a:extLst>
              <a:ext uri="{FF2B5EF4-FFF2-40B4-BE49-F238E27FC236}">
                <a16:creationId xmlns:a16="http://schemas.microsoft.com/office/drawing/2014/main" id="{34342E38-22A1-B012-B65C-AFF6B4D22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4" r="14929"/>
          <a:stretch/>
        </p:blipFill>
        <p:spPr bwMode="auto">
          <a:xfrm>
            <a:off x="-4642" y="10"/>
            <a:ext cx="3006061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bella spallanzanii (rournatec vějířovitý) | BioLib.cz">
            <a:extLst>
              <a:ext uri="{FF2B5EF4-FFF2-40B4-BE49-F238E27FC236}">
                <a16:creationId xmlns:a16="http://schemas.microsoft.com/office/drawing/2014/main" id="{A757C4AF-B8AF-1F6E-870A-E191392AD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r="13083" b="-1"/>
          <a:stretch/>
        </p:blipFill>
        <p:spPr bwMode="auto">
          <a:xfrm>
            <a:off x="3198068" y="10"/>
            <a:ext cx="2991088" cy="333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ak chovat nitěnky - poradíme přehledně a srozumitelně">
            <a:extLst>
              <a:ext uri="{FF2B5EF4-FFF2-40B4-BE49-F238E27FC236}">
                <a16:creationId xmlns:a16="http://schemas.microsoft.com/office/drawing/2014/main" id="{8194A9A6-727D-2493-21FD-FA101918E7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2" r="1" b="1"/>
          <a:stretch/>
        </p:blipFill>
        <p:spPr bwMode="auto">
          <a:xfrm>
            <a:off x="-2" y="3518351"/>
            <a:ext cx="6189158" cy="333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25057B-7DAE-9D6C-DA3F-567F6A0BE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65" y="1390340"/>
            <a:ext cx="4753534" cy="49106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Červovitý tvar těla, k životu potřebují vlhko (půda);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</a:rPr>
              <a:t>Tělní články mají shodný vzhled s výjimkou prvního </a:t>
            </a:r>
            <a:br>
              <a:rPr lang="cs-CZ" b="0" i="0" dirty="0">
                <a:effectLst/>
              </a:rPr>
            </a:br>
            <a:r>
              <a:rPr lang="cs-CZ" b="0" i="0" dirty="0">
                <a:effectLst/>
              </a:rPr>
              <a:t>a posledního;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0" i="0" dirty="0">
                <a:effectLst/>
              </a:rPr>
              <a:t>Soustava cévní a trávicí prochází celým tělem;</a:t>
            </a: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Moře, sladké vody </a:t>
            </a:r>
            <a:br>
              <a:rPr lang="cs-CZ" dirty="0"/>
            </a:br>
            <a:r>
              <a:rPr lang="cs-CZ" dirty="0"/>
              <a:t>i suchozemské;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Mnohoštětinatci, </a:t>
            </a:r>
            <a:r>
              <a:rPr lang="cs-CZ" b="1" dirty="0" err="1"/>
              <a:t>Opaskovci</a:t>
            </a:r>
            <a:r>
              <a:rPr lang="cs-CZ" b="1" dirty="0"/>
              <a:t>, Pijavice</a:t>
            </a:r>
          </a:p>
        </p:txBody>
      </p:sp>
    </p:spTree>
    <p:extLst>
      <p:ext uri="{BB962C8B-B14F-4D97-AF65-F5344CB8AC3E}">
        <p14:creationId xmlns:p14="http://schemas.microsoft.com/office/powerpoint/2010/main" val="2467803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Jak se rozmnožují žížaly? - Zeptejte se přírodovědců | Přírodovědci.cz">
            <a:extLst>
              <a:ext uri="{FF2B5EF4-FFF2-40B4-BE49-F238E27FC236}">
                <a16:creationId xmlns:a16="http://schemas.microsoft.com/office/drawing/2014/main" id="{7A012C5E-72D5-66B5-C4E8-7B0A4FC31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" r="4990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34D0C4-56A0-FC07-4AFA-796BA86E7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955" y="410788"/>
            <a:ext cx="4208834" cy="917928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 Black" panose="020B0A04020102020204" pitchFamily="34" charset="0"/>
              </a:rPr>
              <a:t>Žížala obecná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41B23-38ED-B3CF-7C02-6C3F4417B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6955" y="1328721"/>
            <a:ext cx="4208834" cy="542790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Až 30 cm velká</a:t>
            </a:r>
          </a:p>
          <a:p>
            <a:r>
              <a:rPr lang="cs-CZ" dirty="0"/>
              <a:t>Vlhká zem</a:t>
            </a:r>
          </a:p>
          <a:p>
            <a:r>
              <a:rPr lang="cs-CZ" dirty="0"/>
              <a:t>Potrava – rozkládající </a:t>
            </a:r>
            <a:br>
              <a:rPr lang="cs-CZ" dirty="0"/>
            </a:br>
            <a:r>
              <a:rPr lang="cs-CZ" dirty="0"/>
              <a:t>se látky rostlinnou </a:t>
            </a:r>
            <a:br>
              <a:rPr lang="cs-CZ" dirty="0"/>
            </a:br>
            <a:r>
              <a:rPr lang="cs-CZ" dirty="0"/>
              <a:t>i živočišnou původu</a:t>
            </a:r>
          </a:p>
          <a:p>
            <a:r>
              <a:rPr lang="cs-CZ" b="1" dirty="0"/>
              <a:t>Rozkladač – tvoří humus</a:t>
            </a:r>
            <a:r>
              <a:rPr lang="cs-CZ" dirty="0"/>
              <a:t>;</a:t>
            </a:r>
          </a:p>
          <a:p>
            <a:r>
              <a:rPr lang="cs-CZ" dirty="0"/>
              <a:t>Hermafrodité – </a:t>
            </a:r>
            <a:r>
              <a:rPr lang="cs-CZ" dirty="0">
                <a:hlinkClick r:id="rId3"/>
              </a:rPr>
              <a:t>páření</a:t>
            </a:r>
            <a:r>
              <a:rPr lang="cs-CZ" dirty="0"/>
              <a:t> – vlahé, klidné noci;</a:t>
            </a:r>
          </a:p>
          <a:p>
            <a:r>
              <a:rPr lang="cs-CZ" dirty="0"/>
              <a:t>Přes opasek si vymění samčí pohlavní buňky;</a:t>
            </a:r>
          </a:p>
          <a:p>
            <a:r>
              <a:rPr lang="cs-CZ" dirty="0"/>
              <a:t>Snáší vajíčka – v kokonu – ochrana před vyschnutím.</a:t>
            </a:r>
          </a:p>
          <a:p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30593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DF41FF-C133-3E1E-F923-5B583A8C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901908"/>
          </a:xfrm>
        </p:spPr>
        <p:txBody>
          <a:bodyPr>
            <a:normAutofit/>
          </a:bodyPr>
          <a:lstStyle/>
          <a:p>
            <a:r>
              <a:rPr lang="cs-CZ" sz="4000" b="1" dirty="0">
                <a:latin typeface="Arial Black" panose="020B0A04020102020204" pitchFamily="34" charset="0"/>
              </a:rPr>
              <a:t>Pijavice</a:t>
            </a:r>
          </a:p>
        </p:txBody>
      </p:sp>
      <p:pic>
        <p:nvPicPr>
          <p:cNvPr id="4" name="Picture 2" descr="Haemopis sanguisuga - pijavka koÅskÃ¡">
            <a:extLst>
              <a:ext uri="{FF2B5EF4-FFF2-40B4-BE49-F238E27FC236}">
                <a16:creationId xmlns:a16="http://schemas.microsoft.com/office/drawing/2014/main" id="{E2B33D72-24E5-D755-39F2-11506B7CD9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3" r="3" b="8985"/>
          <a:stretch/>
        </p:blipFill>
        <p:spPr bwMode="auto">
          <a:xfrm>
            <a:off x="20" y="1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éčivé pijavice: Těchto problémů vás dokážou rychle a bezbolestně zbavit •  Styl / inStory.cz">
            <a:extLst>
              <a:ext uri="{FF2B5EF4-FFF2-40B4-BE49-F238E27FC236}">
                <a16:creationId xmlns:a16="http://schemas.microsoft.com/office/drawing/2014/main" id="{636EF766-B334-F8BC-E753-9DCAAAC58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2" b="-4"/>
          <a:stretch/>
        </p:blipFill>
        <p:spPr bwMode="auto">
          <a:xfrm>
            <a:off x="20" y="234232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obotnatka rybí­">
            <a:extLst>
              <a:ext uri="{FF2B5EF4-FFF2-40B4-BE49-F238E27FC236}">
                <a16:creationId xmlns:a16="http://schemas.microsoft.com/office/drawing/2014/main" id="{830346A5-EFDF-665C-BA87-E72571F40C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852"/>
          <a:stretch/>
        </p:blipFill>
        <p:spPr bwMode="auto">
          <a:xfrm>
            <a:off x="20" y="469368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E79C51-8822-F5E0-DCD3-1471F0887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1518869"/>
            <a:ext cx="6870954" cy="4691249"/>
          </a:xfrm>
        </p:spPr>
        <p:txBody>
          <a:bodyPr>
            <a:normAutofit/>
          </a:bodyPr>
          <a:lstStyle/>
          <a:p>
            <a:r>
              <a:rPr lang="cs-CZ" sz="3200" dirty="0"/>
              <a:t>Přísavky na obou koncích;</a:t>
            </a:r>
          </a:p>
          <a:p>
            <a:r>
              <a:rPr lang="cs-CZ" sz="3200" dirty="0"/>
              <a:t>Dravci nebo sají krev živočichů;</a:t>
            </a:r>
          </a:p>
          <a:p>
            <a:r>
              <a:rPr lang="cs-CZ" sz="3200" dirty="0"/>
              <a:t>Sladké vody, tropy – i suchozemské;</a:t>
            </a:r>
          </a:p>
          <a:p>
            <a:r>
              <a:rPr lang="cs-CZ" sz="3200" b="1" dirty="0"/>
              <a:t>Pijavka koňská </a:t>
            </a:r>
            <a:r>
              <a:rPr lang="cs-CZ" sz="3200" dirty="0"/>
              <a:t>– 15 cm, potrava – hmyz a měkkýši;</a:t>
            </a:r>
          </a:p>
          <a:p>
            <a:r>
              <a:rPr lang="cs-CZ" sz="3200" b="1" dirty="0"/>
              <a:t>Chobotnatka rybí </a:t>
            </a:r>
            <a:r>
              <a:rPr lang="cs-CZ" sz="3200" dirty="0"/>
              <a:t>– 4 cm, saje krev na rybách – kapři;</a:t>
            </a:r>
          </a:p>
          <a:p>
            <a:r>
              <a:rPr lang="cs-CZ" sz="3200" b="1" dirty="0">
                <a:hlinkClick r:id="rId5"/>
              </a:rPr>
              <a:t>Pijavka lékařská</a:t>
            </a:r>
            <a:r>
              <a:rPr lang="cs-CZ" sz="3200" b="1" dirty="0"/>
              <a:t> </a:t>
            </a:r>
            <a:r>
              <a:rPr lang="cs-CZ" sz="3200" dirty="0"/>
              <a:t>dnes alternativní léčba, nebezpečí přenosu nemocí.</a:t>
            </a:r>
          </a:p>
        </p:txBody>
      </p:sp>
    </p:spTree>
    <p:extLst>
      <p:ext uri="{BB962C8B-B14F-4D97-AF65-F5344CB8AC3E}">
        <p14:creationId xmlns:p14="http://schemas.microsoft.com/office/powerpoint/2010/main" val="2479212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CA0513-581F-1212-9CD6-7A0735BB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88" y="674674"/>
            <a:ext cx="5120561" cy="1325563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Nitěnka obecná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78E7CB-3D35-1CF4-22E3-353F08551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88" y="1749695"/>
            <a:ext cx="5396012" cy="4564024"/>
          </a:xfrm>
        </p:spPr>
        <p:txBody>
          <a:bodyPr>
            <a:normAutofit/>
          </a:bodyPr>
          <a:lstStyle/>
          <a:p>
            <a:r>
              <a:rPr lang="cs-CZ" sz="3200" dirty="0"/>
              <a:t>V bahně stojatých vod;</a:t>
            </a:r>
          </a:p>
          <a:p>
            <a:r>
              <a:rPr lang="cs-CZ" sz="3200" dirty="0"/>
              <a:t>Odpadní vody;</a:t>
            </a:r>
          </a:p>
          <a:p>
            <a:r>
              <a:rPr lang="cs-CZ" sz="3200" dirty="0"/>
              <a:t>Živí se rozkládajícími se organickými látkami, patří mezi </a:t>
            </a:r>
            <a:r>
              <a:rPr lang="cs-CZ" sz="3200" b="1" dirty="0"/>
              <a:t>rozkladače (</a:t>
            </a:r>
            <a:r>
              <a:rPr lang="cs-CZ" sz="3200" b="1" dirty="0" err="1"/>
              <a:t>destruenty</a:t>
            </a:r>
            <a:r>
              <a:rPr lang="cs-CZ" sz="3200" b="1" dirty="0"/>
              <a:t>);</a:t>
            </a:r>
          </a:p>
          <a:p>
            <a:r>
              <a:rPr lang="cs-CZ" sz="3200" dirty="0"/>
              <a:t>Velmi známé </a:t>
            </a:r>
            <a:r>
              <a:rPr lang="cs-CZ" sz="3200" b="1" dirty="0"/>
              <a:t>krmivo pro akvaristy </a:t>
            </a:r>
            <a:r>
              <a:rPr lang="cs-CZ" sz="3200" dirty="0"/>
              <a:t>(prodávají se živé nebo zmražené).</a:t>
            </a:r>
          </a:p>
        </p:txBody>
      </p:sp>
      <p:sp>
        <p:nvSpPr>
          <p:cNvPr id="11275" name="Oval 112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Patentky a nitěnky? Nalovme si je sami! – Rybářství - s námi vás rybaření  chytne">
            <a:extLst>
              <a:ext uri="{FF2B5EF4-FFF2-40B4-BE49-F238E27FC236}">
                <a16:creationId xmlns:a16="http://schemas.microsoft.com/office/drawing/2014/main" id="{69531CD5-3FC9-FEFC-C0FA-0A7B40556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39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Arc 112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8" name="Picture 4" descr="Nitěnky">
            <a:extLst>
              <a:ext uri="{FF2B5EF4-FFF2-40B4-BE49-F238E27FC236}">
                <a16:creationId xmlns:a16="http://schemas.microsoft.com/office/drawing/2014/main" id="{75EE1E62-AA53-602D-EADB-85707C111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3" b="2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5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) Å½ahavci jsou jednobunÄÄnÃ­ nebo mnohobunÄÄnÃ­ Å¾ivoÄichovÃ© 2) Kolik vrstev tvoÅÃ­â¦">
            <a:extLst>
              <a:ext uri="{FF2B5EF4-FFF2-40B4-BE49-F238E27FC236}">
                <a16:creationId xmlns:a16="http://schemas.microsoft.com/office/drawing/2014/main" id="{9F4766BE-7E3C-41C8-9C35-27DD81C9CAE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6" y="-12424"/>
            <a:ext cx="9993744" cy="687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287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B097F5-846B-28AB-85FA-5C8B79305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54" y="304800"/>
            <a:ext cx="3823855" cy="2144495"/>
          </a:xfrm>
        </p:spPr>
        <p:txBody>
          <a:bodyPr>
            <a:normAutofit/>
          </a:bodyPr>
          <a:lstStyle/>
          <a:p>
            <a:r>
              <a:rPr lang="cs-CZ" dirty="0">
                <a:latin typeface="Arial Black" panose="020B0A04020102020204" pitchFamily="34" charset="0"/>
              </a:rPr>
              <a:t>Hlísti, Ploštěnci a Žahavci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26F77-1DB4-8E93-403A-CB40C73E1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2449295"/>
            <a:ext cx="3505494" cy="3760967"/>
          </a:xfrm>
        </p:spPr>
        <p:txBody>
          <a:bodyPr>
            <a:normAutofit/>
          </a:bodyPr>
          <a:lstStyle/>
          <a:p>
            <a:r>
              <a:rPr lang="cs-CZ" dirty="0"/>
              <a:t>Drobní živočichové;</a:t>
            </a:r>
          </a:p>
          <a:p>
            <a:r>
              <a:rPr lang="cs-CZ" dirty="0"/>
              <a:t>Rozmanitý způsob života, voda, půda;</a:t>
            </a:r>
          </a:p>
          <a:p>
            <a:r>
              <a:rPr lang="cs-CZ" dirty="0"/>
              <a:t>Někteří z nich cizopasníci a původci onemocnění;</a:t>
            </a:r>
          </a:p>
          <a:p>
            <a:r>
              <a:rPr lang="cs-CZ" dirty="0"/>
              <a:t>Žahavci žijí výhradně ve vodě.</a:t>
            </a:r>
          </a:p>
        </p:txBody>
      </p:sp>
      <p:sp>
        <p:nvSpPr>
          <p:cNvPr id="1041" name="Rectangle 103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30 Přírodopis ideas in 2023 | přírodopis, učení, domácí učení">
            <a:extLst>
              <a:ext uri="{FF2B5EF4-FFF2-40B4-BE49-F238E27FC236}">
                <a16:creationId xmlns:a16="http://schemas.microsoft.com/office/drawing/2014/main" id="{C56E2D51-A06F-C91D-364C-D100B5610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9713" y="647738"/>
            <a:ext cx="6399632" cy="55683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C69FB00-5A14-93C7-056C-E2D987422876}"/>
                  </a:ext>
                </a:extLst>
              </p14:cNvPr>
              <p14:cNvContentPartPr/>
              <p14:nvPr/>
            </p14:nvContentPartPr>
            <p14:xfrm>
              <a:off x="5253073" y="3380018"/>
              <a:ext cx="1823040" cy="8506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C69FB00-5A14-93C7-056C-E2D98742287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4433" y="3371378"/>
                <a:ext cx="1840680" cy="86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Skupina 8">
            <a:extLst>
              <a:ext uri="{FF2B5EF4-FFF2-40B4-BE49-F238E27FC236}">
                <a16:creationId xmlns:a16="http://schemas.microsoft.com/office/drawing/2014/main" id="{3D189B2A-61C5-DFC8-4756-5BF6917AEC2C}"/>
              </a:ext>
            </a:extLst>
          </p:cNvPr>
          <p:cNvGrpSpPr/>
          <p:nvPr/>
        </p:nvGrpSpPr>
        <p:grpSpPr>
          <a:xfrm>
            <a:off x="5328673" y="4312418"/>
            <a:ext cx="5896080" cy="2110320"/>
            <a:chOff x="5328673" y="4312418"/>
            <a:chExt cx="5896080" cy="21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A7F842FB-CBAE-3CF2-B70F-809B9404A998}"/>
                    </a:ext>
                  </a:extLst>
                </p14:cNvPr>
                <p14:cNvContentPartPr/>
                <p14:nvPr/>
              </p14:nvContentPartPr>
              <p14:xfrm>
                <a:off x="5328673" y="4312418"/>
                <a:ext cx="2367360" cy="67644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A7F842FB-CBAE-3CF2-B70F-809B9404A9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19673" y="4303418"/>
                  <a:ext cx="238500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0DCB67C6-1113-9A82-1D7C-9168CCB42025}"/>
                    </a:ext>
                  </a:extLst>
                </p14:cNvPr>
                <p14:cNvContentPartPr/>
                <p14:nvPr/>
              </p14:nvContentPartPr>
              <p14:xfrm>
                <a:off x="5899993" y="4875458"/>
                <a:ext cx="2387160" cy="70524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0DCB67C6-1113-9A82-1D7C-9168CCB4202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891353" y="4866458"/>
                  <a:ext cx="2404800" cy="72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Rukopis 7">
                  <a:extLst>
                    <a:ext uri="{FF2B5EF4-FFF2-40B4-BE49-F238E27FC236}">
                      <a16:creationId xmlns:a16="http://schemas.microsoft.com/office/drawing/2014/main" id="{14CB1E9C-4110-09BD-16D6-306210F0424D}"/>
                    </a:ext>
                  </a:extLst>
                </p14:cNvPr>
                <p14:cNvContentPartPr/>
                <p14:nvPr/>
              </p14:nvContentPartPr>
              <p14:xfrm>
                <a:off x="8403433" y="5282978"/>
                <a:ext cx="2821320" cy="1139760"/>
              </p14:xfrm>
            </p:contentPart>
          </mc:Choice>
          <mc:Fallback xmlns="">
            <p:pic>
              <p:nvPicPr>
                <p:cNvPr id="8" name="Rukopis 7">
                  <a:extLst>
                    <a:ext uri="{FF2B5EF4-FFF2-40B4-BE49-F238E27FC236}">
                      <a16:creationId xmlns:a16="http://schemas.microsoft.com/office/drawing/2014/main" id="{14CB1E9C-4110-09BD-16D6-306210F0424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94433" y="5273978"/>
                  <a:ext cx="2838960" cy="1157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008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337864-BCDB-8B8F-B652-657EC70B1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6" y="247350"/>
            <a:ext cx="4668257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I. Hlísti</a:t>
            </a:r>
          </a:p>
        </p:txBody>
      </p:sp>
      <p:sp>
        <p:nvSpPr>
          <p:cNvPr id="4125" name="Freeform: Shape 412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7" name="Freeform: Shape 412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9" name="Oval 412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Roupy u dětí i dospělých - příznaky a léčba - Zdraví.Euro.cz">
            <a:extLst>
              <a:ext uri="{FF2B5EF4-FFF2-40B4-BE49-F238E27FC236}">
                <a16:creationId xmlns:a16="http://schemas.microsoft.com/office/drawing/2014/main" id="{57AD0987-5995-CEC8-98FD-A8526C633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0" r="1069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oupy, zdánlivě zapomenutá dětská nemoc, která se však vrací! | Chytrá  lékárna">
            <a:extLst>
              <a:ext uri="{FF2B5EF4-FFF2-40B4-BE49-F238E27FC236}">
                <a16:creationId xmlns:a16="http://schemas.microsoft.com/office/drawing/2014/main" id="{30C74354-EE78-51D2-074E-E550DD2C5C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4663" b="-4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skaris lumbricoides (škrkavka lidská) - Parazitární detoxikace">
            <a:extLst>
              <a:ext uri="{FF2B5EF4-FFF2-40B4-BE49-F238E27FC236}">
                <a16:creationId xmlns:a16="http://schemas.microsoft.com/office/drawing/2014/main" id="{F174A616-05CE-17AC-A681-BE88983CF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" r="19890" b="-3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8E35C9-F477-3755-8658-D9CFCA7AF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1369713"/>
            <a:ext cx="4668256" cy="5123451"/>
          </a:xfrm>
        </p:spPr>
        <p:txBody>
          <a:bodyPr anchor="t">
            <a:normAutofit/>
          </a:bodyPr>
          <a:lstStyle/>
          <a:p>
            <a:r>
              <a:rPr lang="cs-CZ" sz="3200" dirty="0"/>
              <a:t>Oblé, protáhlé tělo;</a:t>
            </a:r>
          </a:p>
          <a:p>
            <a:r>
              <a:rPr lang="cs-CZ" sz="3200" dirty="0"/>
              <a:t>Převážně cizopasní – rostliny, zvířata i člověk;</a:t>
            </a:r>
          </a:p>
          <a:p>
            <a:r>
              <a:rPr lang="cs-CZ" sz="3200" dirty="0"/>
              <a:t>Některé žijí volně v půdě;</a:t>
            </a:r>
          </a:p>
          <a:p>
            <a:r>
              <a:rPr lang="cs-CZ" sz="3200" dirty="0"/>
              <a:t>Nejznámější háďátko řepné, roup dětský, škrkavka dětská, škrkavka psí a koňská …</a:t>
            </a:r>
          </a:p>
          <a:p>
            <a:r>
              <a:rPr lang="cs-CZ" sz="3200" dirty="0"/>
              <a:t>Obranou je dodržování hygieny.</a:t>
            </a:r>
          </a:p>
        </p:txBody>
      </p:sp>
    </p:spTree>
    <p:extLst>
      <p:ext uri="{BB962C8B-B14F-4D97-AF65-F5344CB8AC3E}">
        <p14:creationId xmlns:p14="http://schemas.microsoft.com/office/powerpoint/2010/main" val="3023326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970E1B-DD47-80B4-8D48-7492230F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38" y="609602"/>
            <a:ext cx="5120561" cy="1325563"/>
          </a:xfrm>
        </p:spPr>
        <p:txBody>
          <a:bodyPr>
            <a:normAutofit fontScale="90000"/>
          </a:bodyPr>
          <a:lstStyle/>
          <a:p>
            <a:r>
              <a:rPr lang="cs-CZ" sz="2100" dirty="0">
                <a:latin typeface="Arial Black" panose="020B0A04020102020204" pitchFamily="34" charset="0"/>
              </a:rPr>
              <a:t>Nejznámější z kmene Hlísti</a:t>
            </a:r>
            <a:br>
              <a:rPr lang="cs-CZ" sz="2100" dirty="0">
                <a:latin typeface="Arial Black" panose="020B0A04020102020204" pitchFamily="34" charset="0"/>
              </a:rPr>
            </a:br>
            <a:r>
              <a:rPr lang="cs-CZ" sz="4900" b="1" dirty="0">
                <a:latin typeface="Arial Black" panose="020B0A04020102020204" pitchFamily="34" charset="0"/>
              </a:rPr>
              <a:t>Háďátko</a:t>
            </a:r>
            <a:r>
              <a:rPr lang="cs-CZ" sz="4000" b="1" dirty="0">
                <a:latin typeface="Arial Black" panose="020B0A04020102020204" pitchFamily="34" charset="0"/>
              </a:rPr>
              <a:t> </a:t>
            </a:r>
            <a:r>
              <a:rPr lang="cs-CZ" sz="3600" b="1" dirty="0">
                <a:latin typeface="Arial Black" panose="020B0A04020102020204" pitchFamily="34" charset="0"/>
              </a:rPr>
              <a:t>bramborové, řepné</a:t>
            </a:r>
            <a:endParaRPr lang="cs-CZ" sz="21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2852B-DE99-83E5-547B-55CC3E5C4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38" y="2119830"/>
            <a:ext cx="5092194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Drobný parazit kořenového systému brambor, řepy </a:t>
            </a:r>
            <a:br>
              <a:rPr lang="cs-CZ" sz="3200" dirty="0"/>
            </a:br>
            <a:r>
              <a:rPr lang="cs-CZ" sz="3200" dirty="0"/>
              <a:t>a cibulovin;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Hadovité tělo, žije v půdě volně, často parazituje v těle rostlin a živočichů;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Způsobuje značné škody na úrodě.</a:t>
            </a:r>
          </a:p>
        </p:txBody>
      </p:sp>
      <p:sp>
        <p:nvSpPr>
          <p:cNvPr id="2059" name="Oval 205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áďátko kořenové | Škůdci.com - o škůdcích, plísních, plevelech a jak s  nimi bojovat">
            <a:extLst>
              <a:ext uri="{FF2B5EF4-FFF2-40B4-BE49-F238E27FC236}">
                <a16:creationId xmlns:a16="http://schemas.microsoft.com/office/drawing/2014/main" id="{3307E0E3-411A-DC12-FBF3-0C1F99F1B6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r="-3" b="15907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Arc 206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Škodlivé organismy (ŠO) &gt; Škůdci &gt; háďátko písečné &gt; Info |  Rostlinolékařský portál">
            <a:extLst>
              <a:ext uri="{FF2B5EF4-FFF2-40B4-BE49-F238E27FC236}">
                <a16:creationId xmlns:a16="http://schemas.microsoft.com/office/drawing/2014/main" id="{97A8BA06-F134-34D5-BAD9-0FF45AFF3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5" b="-4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Skupina 7">
            <a:extLst>
              <a:ext uri="{FF2B5EF4-FFF2-40B4-BE49-F238E27FC236}">
                <a16:creationId xmlns:a16="http://schemas.microsoft.com/office/drawing/2014/main" id="{C4EE9070-48E0-6D22-F1DE-6917CFE392EC}"/>
              </a:ext>
            </a:extLst>
          </p:cNvPr>
          <p:cNvGrpSpPr/>
          <p:nvPr/>
        </p:nvGrpSpPr>
        <p:grpSpPr>
          <a:xfrm>
            <a:off x="1634713" y="1145138"/>
            <a:ext cx="360" cy="360"/>
            <a:chOff x="1634713" y="1145138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Rukopis 3">
                  <a:extLst>
                    <a:ext uri="{FF2B5EF4-FFF2-40B4-BE49-F238E27FC236}">
                      <a16:creationId xmlns:a16="http://schemas.microsoft.com/office/drawing/2014/main" id="{A191129D-EC6A-514C-1CE3-BBF61FED721E}"/>
                    </a:ext>
                  </a:extLst>
                </p14:cNvPr>
                <p14:cNvContentPartPr/>
                <p14:nvPr/>
              </p14:nvContentPartPr>
              <p14:xfrm>
                <a:off x="1634713" y="1145138"/>
                <a:ext cx="360" cy="360"/>
              </p14:xfrm>
            </p:contentPart>
          </mc:Choice>
          <mc:Fallback xmlns="">
            <p:pic>
              <p:nvPicPr>
                <p:cNvPr id="4" name="Rukopis 3">
                  <a:extLst>
                    <a:ext uri="{FF2B5EF4-FFF2-40B4-BE49-F238E27FC236}">
                      <a16:creationId xmlns:a16="http://schemas.microsoft.com/office/drawing/2014/main" id="{A191129D-EC6A-514C-1CE3-BBF61FED72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6073" y="11361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9F989436-03B6-43B2-EB99-A8F4BB7E3E2F}"/>
                    </a:ext>
                  </a:extLst>
                </p14:cNvPr>
                <p14:cNvContentPartPr/>
                <p14:nvPr/>
              </p14:nvContentPartPr>
              <p14:xfrm>
                <a:off x="1634713" y="1145138"/>
                <a:ext cx="360" cy="360"/>
              </p14:xfrm>
            </p:contentPart>
          </mc:Choice>
          <mc:Fallback xmlns=""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9F989436-03B6-43B2-EB99-A8F4BB7E3E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6073" y="1136138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3373396A-94B4-00AE-6EC6-09F6DC84DC9B}"/>
                  </a:ext>
                </a:extLst>
              </p14:cNvPr>
              <p14:cNvContentPartPr/>
              <p14:nvPr/>
            </p14:nvContentPartPr>
            <p14:xfrm>
              <a:off x="1264993" y="1163498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3373396A-94B4-00AE-6EC6-09F6DC84DC9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6353" y="11548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9D1DFA32-5D68-FBCC-1F18-C18B9C988437}"/>
                  </a:ext>
                </a:extLst>
              </p14:cNvPr>
              <p14:cNvContentPartPr/>
              <p14:nvPr/>
            </p14:nvContentPartPr>
            <p14:xfrm>
              <a:off x="1329793" y="1634378"/>
              <a:ext cx="360" cy="3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9D1DFA32-5D68-FBCC-1F18-C18B9C9884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1153" y="162573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256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970E1B-DD47-80B4-8D48-7492230F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201466"/>
            <a:ext cx="4749800" cy="1377952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 Black" panose="020B0A04020102020204" pitchFamily="34" charset="0"/>
              </a:rPr>
              <a:t>Nejznámější z kmene Hlísti</a:t>
            </a:r>
            <a:br>
              <a:rPr lang="cs-CZ" sz="3100" dirty="0">
                <a:latin typeface="Arial Black" panose="020B0A04020102020204" pitchFamily="34" charset="0"/>
              </a:rPr>
            </a:br>
            <a:r>
              <a:rPr lang="cs-CZ" sz="3600" b="1" dirty="0">
                <a:latin typeface="Arial Black" panose="020B0A04020102020204" pitchFamily="34" charset="0"/>
              </a:rPr>
              <a:t>Roupy a Škrkavky</a:t>
            </a:r>
            <a:endParaRPr lang="cs-CZ" sz="3100" dirty="0"/>
          </a:p>
        </p:txBody>
      </p:sp>
      <p:pic>
        <p:nvPicPr>
          <p:cNvPr id="3074" name="Picture 2" descr="Roupi – příznaky a léčba | Dr. Max lékárna">
            <a:extLst>
              <a:ext uri="{FF2B5EF4-FFF2-40B4-BE49-F238E27FC236}">
                <a16:creationId xmlns:a16="http://schemas.microsoft.com/office/drawing/2014/main" id="{BC032A42-09C7-9436-C658-C85B371FD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3769"/>
          <a:stretch/>
        </p:blipFill>
        <p:spPr bwMode="auto"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Škrkavka dětská (škrtavka), askaridóza - příznaky, projevy, symptomy -  Příznaky a projevy nemocí">
            <a:extLst>
              <a:ext uri="{FF2B5EF4-FFF2-40B4-BE49-F238E27FC236}">
                <a16:creationId xmlns:a16="http://schemas.microsoft.com/office/drawing/2014/main" id="{3DEFE95D-17E6-19BC-A0F4-77992B17B8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7" b="953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2852B-DE99-83E5-547B-55CC3E5C4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235" y="1459345"/>
            <a:ext cx="4555837" cy="508000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Drobný parazit obratlovců </a:t>
            </a:r>
            <a:br>
              <a:rPr lang="cs-CZ" dirty="0"/>
            </a:br>
            <a:r>
              <a:rPr lang="cs-CZ" dirty="0"/>
              <a:t>a hmyzu, přenosný </a:t>
            </a:r>
            <a:br>
              <a:rPr lang="cs-CZ" dirty="0"/>
            </a:br>
            <a:r>
              <a:rPr lang="cs-CZ" dirty="0"/>
              <a:t>i na člověka;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Hadovité tělo, cizopasí </a:t>
            </a:r>
            <a:br>
              <a:rPr lang="cs-CZ" dirty="0"/>
            </a:br>
            <a:r>
              <a:rPr lang="cs-CZ" dirty="0"/>
              <a:t>ve střevech odtud vylézá </a:t>
            </a:r>
            <a:br>
              <a:rPr lang="cs-CZ" dirty="0"/>
            </a:br>
            <a:r>
              <a:rPr lang="cs-CZ" dirty="0"/>
              <a:t>a klade vajíčka;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Do člověka se dostává </a:t>
            </a:r>
            <a:br>
              <a:rPr lang="cs-CZ" dirty="0"/>
            </a:br>
            <a:r>
              <a:rPr lang="cs-CZ" dirty="0"/>
              <a:t>s potravou nedodržením hygieny;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Známý je </a:t>
            </a:r>
            <a:r>
              <a:rPr lang="cs-CZ" b="1" dirty="0"/>
              <a:t>Roup dětský </a:t>
            </a:r>
            <a:br>
              <a:rPr lang="cs-CZ" dirty="0"/>
            </a:br>
            <a:r>
              <a:rPr lang="cs-CZ" dirty="0"/>
              <a:t>a </a:t>
            </a:r>
            <a:r>
              <a:rPr lang="cs-CZ" b="1" dirty="0"/>
              <a:t>Škrkavka dětská</a:t>
            </a:r>
            <a:r>
              <a:rPr lang="cs-CZ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Škrkavka psí a koňská.</a:t>
            </a:r>
          </a:p>
        </p:txBody>
      </p:sp>
    </p:spTree>
    <p:extLst>
      <p:ext uri="{BB962C8B-B14F-4D97-AF65-F5344CB8AC3E}">
        <p14:creationId xmlns:p14="http://schemas.microsoft.com/office/powerpoint/2010/main" val="174341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24DEB9-6615-703E-576C-8E67346DF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68721"/>
            <a:ext cx="4960945" cy="1325563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 Black" panose="020B0A04020102020204" pitchFamily="34" charset="0"/>
              </a:rPr>
              <a:t>II. Ploštěnci</a:t>
            </a:r>
            <a:endParaRPr lang="cs-CZ" b="1" dirty="0">
              <a:latin typeface="Arial Black" panose="020B0A0402010202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1D7EBC-34E0-1F60-0776-FD271B412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67575"/>
            <a:ext cx="4489804" cy="4351338"/>
          </a:xfrm>
        </p:spPr>
        <p:txBody>
          <a:bodyPr>
            <a:normAutofit/>
          </a:bodyPr>
          <a:lstStyle/>
          <a:p>
            <a:r>
              <a:rPr lang="cs-CZ" dirty="0"/>
              <a:t>Název od plochého a páskovitého tvaru těla;</a:t>
            </a:r>
          </a:p>
          <a:p>
            <a:r>
              <a:rPr lang="cs-CZ" dirty="0"/>
              <a:t>Dělíme na </a:t>
            </a:r>
            <a:r>
              <a:rPr lang="cs-CZ" b="1" dirty="0"/>
              <a:t>ploštěnky, motolice a tasemnice</a:t>
            </a:r>
            <a:r>
              <a:rPr lang="cs-CZ" dirty="0"/>
              <a:t>;</a:t>
            </a:r>
          </a:p>
          <a:p>
            <a:r>
              <a:rPr lang="cs-CZ" dirty="0"/>
              <a:t>Významní parazité přenos </a:t>
            </a:r>
            <a:br>
              <a:rPr lang="cs-CZ" dirty="0"/>
            </a:br>
            <a:r>
              <a:rPr lang="cs-CZ" dirty="0"/>
              <a:t>i na člověka, </a:t>
            </a:r>
            <a:r>
              <a:rPr lang="cs-CZ" b="1" dirty="0"/>
              <a:t>motolice, krevničky, tasemnice</a:t>
            </a:r>
            <a:r>
              <a:rPr lang="cs-CZ" dirty="0"/>
              <a:t>;</a:t>
            </a:r>
          </a:p>
          <a:p>
            <a:r>
              <a:rPr lang="cs-CZ" dirty="0"/>
              <a:t>Vyvarovat se syrových </a:t>
            </a:r>
            <a:br>
              <a:rPr lang="cs-CZ" dirty="0"/>
            </a:br>
            <a:r>
              <a:rPr lang="cs-CZ" dirty="0"/>
              <a:t>a vlhkých potravin.</a:t>
            </a:r>
          </a:p>
        </p:txBody>
      </p:sp>
      <p:pic>
        <p:nvPicPr>
          <p:cNvPr id="5126" name="Picture 6" descr="Počet lidí nakažených tasemnicí se zvyšuje, scházejí nejúčinnější léky -  iDNES.cz">
            <a:extLst>
              <a:ext uri="{FF2B5EF4-FFF2-40B4-BE49-F238E27FC236}">
                <a16:creationId xmlns:a16="http://schemas.microsoft.com/office/drawing/2014/main" id="{DA866BC0-922D-CF69-4E6A-0837EDA89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6" r="212" b="-1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Arc 513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4" name="Picture 4" descr="Kmen: Měkkýši Flashcards | Quizlet">
            <a:extLst>
              <a:ext uri="{FF2B5EF4-FFF2-40B4-BE49-F238E27FC236}">
                <a16:creationId xmlns:a16="http://schemas.microsoft.com/office/drawing/2014/main" id="{AE6D5F5B-BF01-28F3-71B0-08D77BC65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5" r="8974" b="-5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Zoologie">
            <a:extLst>
              <a:ext uri="{FF2B5EF4-FFF2-40B4-BE49-F238E27FC236}">
                <a16:creationId xmlns:a16="http://schemas.microsoft.com/office/drawing/2014/main" id="{E6DE2550-2548-5B32-0A74-B1029C6C4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8" r="22405" b="-1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846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asemnice se dál šíří Českem. &quot;Vylezla&quot; až po půl roce - Aktuálně.cz">
            <a:extLst>
              <a:ext uri="{FF2B5EF4-FFF2-40B4-BE49-F238E27FC236}">
                <a16:creationId xmlns:a16="http://schemas.microsoft.com/office/drawing/2014/main" id="{C2D94FFA-AB5E-ECFF-5998-5EB5E55AD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0" r="-2" b="10425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9" name="Freeform: Shape 4108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6970E1B-DD47-80B4-8D48-7492230F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3" y="484632"/>
            <a:ext cx="4832802" cy="1115568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 Black" panose="020B0A04020102020204" pitchFamily="34" charset="0"/>
              </a:rPr>
              <a:t>Nejznámější z kmene ploštěnci</a:t>
            </a:r>
            <a:br>
              <a:rPr lang="cs-CZ" sz="2600" dirty="0">
                <a:latin typeface="Arial Black" panose="020B0A04020102020204" pitchFamily="34" charset="0"/>
              </a:rPr>
            </a:br>
            <a:r>
              <a:rPr lang="cs-CZ" b="1" dirty="0">
                <a:latin typeface="Arial Black" panose="020B0A04020102020204" pitchFamily="34" charset="0"/>
              </a:rPr>
              <a:t>Tasemnice</a:t>
            </a:r>
            <a:endParaRPr lang="cs-CZ" sz="2600" dirty="0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113" name="Rectangle 4112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5" name="Rectangle 4114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2852B-DE99-83E5-547B-55CC3E5C4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63" y="1600200"/>
            <a:ext cx="5017815" cy="4791198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Cizopasný ploštěnec žijící </a:t>
            </a:r>
            <a:br>
              <a:rPr lang="cs-CZ" sz="2400" dirty="0"/>
            </a:br>
            <a:r>
              <a:rPr lang="cs-CZ" sz="2400" dirty="0"/>
              <a:t>v dospělosti ve střevech obratlovců;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Tělo složené z hlavy </a:t>
            </a:r>
            <a:br>
              <a:rPr lang="cs-CZ" sz="2400" dirty="0"/>
            </a:br>
            <a:r>
              <a:rPr lang="cs-CZ" sz="2400" dirty="0"/>
              <a:t>a článkového těla;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Délka od cm až do metrů;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Vývoj v několika fázích;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Člověk se nakazí pozřením většinou syrového masa (obsahující vajíčka tasemnice - </a:t>
            </a:r>
            <a:r>
              <a:rPr lang="cs-CZ" sz="2400" b="1" dirty="0"/>
              <a:t>boubel</a:t>
            </a:r>
            <a:r>
              <a:rPr lang="cs-CZ" sz="2400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Obrana zmrazením potraviny, konzumací vařených a čistých potravin.</a:t>
            </a:r>
          </a:p>
        </p:txBody>
      </p:sp>
      <p:pic>
        <p:nvPicPr>
          <p:cNvPr id="4100" name="Picture 4" descr="Za úpornou bolestí hlavy stála larva tasemnice - Novinky">
            <a:extLst>
              <a:ext uri="{FF2B5EF4-FFF2-40B4-BE49-F238E27FC236}">
                <a16:creationId xmlns:a16="http://schemas.microsoft.com/office/drawing/2014/main" id="{7B512552-0A00-DACA-EC18-93E154D5B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7" r="-2" b="12393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84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32852B-DE99-83E5-547B-55CC3E5C4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4938047" cy="35478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Nejvýznamnější z této skupiny jsou </a:t>
            </a:r>
            <a:r>
              <a:rPr lang="cs-CZ" sz="3200" b="1" dirty="0"/>
              <a:t>krevničky</a:t>
            </a:r>
            <a:r>
              <a:rPr lang="cs-CZ" sz="3200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Parazitují na cévní soustavě obratlovců a člověka;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3200" dirty="0"/>
              <a:t>Objevuje se tam, kde lidé pracují ve vodě (rýžová pole).</a:t>
            </a:r>
          </a:p>
        </p:txBody>
      </p:sp>
      <p:pic>
        <p:nvPicPr>
          <p:cNvPr id="5126" name="Picture 6" descr="Ploštěnci (Platyhelminthes)">
            <a:extLst>
              <a:ext uri="{FF2B5EF4-FFF2-40B4-BE49-F238E27FC236}">
                <a16:creationId xmlns:a16="http://schemas.microsoft.com/office/drawing/2014/main" id="{6240608B-241D-5471-A093-99CA380BC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1794" y="0"/>
            <a:ext cx="6750205" cy="464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chistosoma haematobium (krevnička močová) | BioLib.cz">
            <a:extLst>
              <a:ext uri="{FF2B5EF4-FFF2-40B4-BE49-F238E27FC236}">
                <a16:creationId xmlns:a16="http://schemas.microsoft.com/office/drawing/2014/main" id="{F2347F4A-CEC3-917F-B69A-C0602CE2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18" y="4801603"/>
            <a:ext cx="2722336" cy="18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Krevnička jaterní – Wikipedie">
            <a:extLst>
              <a:ext uri="{FF2B5EF4-FFF2-40B4-BE49-F238E27FC236}">
                <a16:creationId xmlns:a16="http://schemas.microsoft.com/office/drawing/2014/main" id="{30ACA5E0-A4CB-3BD5-BD3C-EEE9C1E34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395" y="4801602"/>
            <a:ext cx="2633649" cy="184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6970E1B-DD47-80B4-8D48-7492230F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621288" cy="1481328"/>
          </a:xfrm>
        </p:spPr>
        <p:txBody>
          <a:bodyPr anchor="b">
            <a:normAutofit/>
          </a:bodyPr>
          <a:lstStyle/>
          <a:p>
            <a:r>
              <a:rPr lang="cs-CZ" sz="2000" dirty="0">
                <a:latin typeface="Arial Black" panose="020B0A04020102020204" pitchFamily="34" charset="0"/>
              </a:rPr>
              <a:t>Nejznámější z kmene ploštěnci</a:t>
            </a:r>
            <a:br>
              <a:rPr lang="cs-CZ" sz="3000" dirty="0">
                <a:latin typeface="Arial Black" panose="020B0A04020102020204" pitchFamily="34" charset="0"/>
              </a:rPr>
            </a:br>
            <a:r>
              <a:rPr lang="cs-CZ" sz="4800" b="1" dirty="0">
                <a:latin typeface="Arial Black" panose="020B0A04020102020204" pitchFamily="34" charset="0"/>
              </a:rPr>
              <a:t>Motolice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5858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82C11B-E332-CD26-5347-E79864FAD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66" y="178392"/>
            <a:ext cx="5120561" cy="1325563"/>
          </a:xfrm>
        </p:spPr>
        <p:txBody>
          <a:bodyPr>
            <a:normAutofit/>
          </a:bodyPr>
          <a:lstStyle/>
          <a:p>
            <a:r>
              <a:rPr lang="cs-CZ" sz="5400" dirty="0">
                <a:latin typeface="Arial Black" panose="020B0A04020102020204" pitchFamily="34" charset="0"/>
              </a:rPr>
              <a:t>III. Žahavci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2FFDE7-2786-EC80-165F-DE7245976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65" y="1238472"/>
            <a:ext cx="5820428" cy="55225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600" b="1" dirty="0"/>
              <a:t>Vodní mnohobuněční živočichové rozlišujeme na </a:t>
            </a:r>
            <a:r>
              <a:rPr lang="cs-CZ" sz="3600" b="1" dirty="0">
                <a:solidFill>
                  <a:srgbClr val="FF0000"/>
                </a:solidFill>
              </a:rPr>
              <a:t>polypovce, medúzovce </a:t>
            </a:r>
            <a:br>
              <a:rPr lang="cs-CZ" sz="3600" b="1" dirty="0">
                <a:solidFill>
                  <a:srgbClr val="FF0000"/>
                </a:solidFill>
              </a:rPr>
            </a:br>
            <a:r>
              <a:rPr lang="cs-CZ" sz="3600" b="1" dirty="0">
                <a:solidFill>
                  <a:srgbClr val="FF0000"/>
                </a:solidFill>
              </a:rPr>
              <a:t>a korálovce</a:t>
            </a:r>
            <a:endParaRPr lang="cs-CZ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Vakovité tělo s chapadly</a:t>
            </a:r>
            <a:r>
              <a:rPr lang="cs-CZ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Poprvé u nich rozlišení na buňky svalové, smyslové a nervové;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Buňky žahavé </a:t>
            </a:r>
            <a:r>
              <a:rPr lang="cs-CZ" dirty="0"/>
              <a:t>– ochromí nebo usmrtí kořist - </a:t>
            </a:r>
            <a:r>
              <a:rPr lang="cs-CZ" dirty="0">
                <a:hlinkClick r:id="rId2"/>
              </a:rPr>
              <a:t>video</a:t>
            </a:r>
            <a:r>
              <a:rPr lang="cs-CZ" dirty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Dravci</a:t>
            </a:r>
            <a:r>
              <a:rPr lang="cs-CZ" dirty="0"/>
              <a:t> – drobné živočichy, někteří i odumřelé zbytky rostlin a živočichů;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Mají jeden otvor přijímací </a:t>
            </a:r>
            <a:br>
              <a:rPr lang="cs-CZ" dirty="0"/>
            </a:br>
            <a:r>
              <a:rPr lang="cs-CZ" dirty="0"/>
              <a:t>i vylučovací </a:t>
            </a:r>
            <a:r>
              <a:rPr lang="cs-CZ" b="1" dirty="0"/>
              <a:t>(tělní vak - láčka).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Nezmar hnÄdÃ½ TÃ©ma 3 - Å½ahavci">
            <a:extLst>
              <a:ext uri="{FF2B5EF4-FFF2-40B4-BE49-F238E27FC236}">
                <a16:creationId xmlns:a16="http://schemas.microsoft.com/office/drawing/2014/main" id="{6B597642-86F5-E261-2A92-B23F1D8E3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3" r="1555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Arc 2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4" descr="MedÃºza, MoÅskÃ©, NachovÄ PruhovanÃ©, Pod Vodou">
            <a:extLst>
              <a:ext uri="{FF2B5EF4-FFF2-40B4-BE49-F238E27FC236}">
                <a16:creationId xmlns:a16="http://schemas.microsoft.com/office/drawing/2014/main" id="{E46A5F89-6A4B-5283-FFA2-EE34F6127D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3" r="16681" b="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4392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C9D283C53298C45B6748CB153CB677C" ma:contentTypeVersion="14" ma:contentTypeDescription="Vytvoří nový dokument" ma:contentTypeScope="" ma:versionID="194f1310cdb0f537779980f09ac392e0">
  <xsd:schema xmlns:xsd="http://www.w3.org/2001/XMLSchema" xmlns:xs="http://www.w3.org/2001/XMLSchema" xmlns:p="http://schemas.microsoft.com/office/2006/metadata/properties" xmlns:ns3="8a85a0d8-ce04-432b-996d-c7f6a40899b9" xmlns:ns4="7f436ff6-d57f-4acf-ae30-fadd9e039a6b" targetNamespace="http://schemas.microsoft.com/office/2006/metadata/properties" ma:root="true" ma:fieldsID="7f07137e776c291b3f123817aed2481b" ns3:_="" ns4:_="">
    <xsd:import namespace="8a85a0d8-ce04-432b-996d-c7f6a40899b9"/>
    <xsd:import namespace="7f436ff6-d57f-4acf-ae30-fadd9e039a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5a0d8-ce04-432b-996d-c7f6a4089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436ff6-d57f-4acf-ae30-fadd9e039a6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CC191F-8309-4576-BBF3-9DE195F630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AE2991-1A46-4D2B-9874-70FCB2FC3DF5}">
  <ds:schemaRefs>
    <ds:schemaRef ds:uri="7f436ff6-d57f-4acf-ae30-fadd9e039a6b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8a85a0d8-ce04-432b-996d-c7f6a40899b9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39800F0-B59F-4B21-A6F2-254E7A4348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85a0d8-ce04-432b-996d-c7f6a40899b9"/>
    <ds:schemaRef ds:uri="7f436ff6-d57f-4acf-ae30-fadd9e039a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</TotalTime>
  <Words>816</Words>
  <Application>Microsoft Office PowerPoint</Application>
  <PresentationFormat>Širokoúhlá obrazovka</PresentationFormat>
  <Paragraphs>100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Wingdings</vt:lpstr>
      <vt:lpstr>Motiv Office</vt:lpstr>
      <vt:lpstr>Hlísti, Ploštěnci, Žahavci a Kroužkovci</vt:lpstr>
      <vt:lpstr>Hlísti, Ploštěnci a Žahavci</vt:lpstr>
      <vt:lpstr>I. Hlísti</vt:lpstr>
      <vt:lpstr>Nejznámější z kmene Hlísti Háďátko bramborové, řepné</vt:lpstr>
      <vt:lpstr>Nejznámější z kmene Hlísti Roupy a Škrkavky</vt:lpstr>
      <vt:lpstr>II. Ploštěnci</vt:lpstr>
      <vt:lpstr>Nejznámější z kmene ploštěnci Tasemnice</vt:lpstr>
      <vt:lpstr>Nejznámější z kmene ploštěnci Motolice</vt:lpstr>
      <vt:lpstr>III. Žahavci</vt:lpstr>
      <vt:lpstr>Prezentace aplikace PowerPoint</vt:lpstr>
      <vt:lpstr>Prezentace aplikace PowerPoint</vt:lpstr>
      <vt:lpstr>Polypovci</vt:lpstr>
      <vt:lpstr>Medúzovci</vt:lpstr>
      <vt:lpstr>Korálnatci Sasanky a Korály </vt:lpstr>
      <vt:lpstr>IV. Kroužkovci</vt:lpstr>
      <vt:lpstr>Žížala obecná</vt:lpstr>
      <vt:lpstr>Pijavice</vt:lpstr>
      <vt:lpstr>Nitěnka obecná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Kroužkovci, Hlísti, Ploštěnci</dc:title>
  <dc:creator>Coufal Petr</dc:creator>
  <cp:lastModifiedBy>Coufal Petr</cp:lastModifiedBy>
  <cp:revision>2</cp:revision>
  <dcterms:created xsi:type="dcterms:W3CDTF">2022-07-14T19:39:20Z</dcterms:created>
  <dcterms:modified xsi:type="dcterms:W3CDTF">2023-02-26T20:20:08Z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0x0101002C9D283C53298C45B6748CB153CB677C</vt:lpwstr>
  </property>
</Properties>
</file>